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9" r:id="rId21"/>
    <p:sldId id="278" r:id="rId22"/>
    <p:sldId id="275" r:id="rId23"/>
    <p:sldId id="280" r:id="rId24"/>
    <p:sldId id="276" r:id="rId25"/>
    <p:sldId id="282" r:id="rId26"/>
    <p:sldId id="284" r:id="rId27"/>
    <p:sldId id="285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46" autoAdjust="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3471-3AE3-48FE-A698-82C84B3FD34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CA67-FD59-485A-94AA-BED05789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zagadochki.ru/zagadka-para-ostryh-tonkih-no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Урок – путешествие </a:t>
            </a:r>
            <a:br>
              <a:rPr lang="ru-RU" dirty="0" smtClean="0">
                <a:solidFill>
                  <a:srgbClr val="A20000"/>
                </a:solidFill>
              </a:rPr>
            </a:br>
            <a:endParaRPr lang="ru-RU" dirty="0">
              <a:solidFill>
                <a:srgbClr val="A2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629424" cy="28575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</a:t>
            </a:r>
            <a:r>
              <a:rPr lang="ru-RU" sz="2400" dirty="0" err="1" smtClean="0">
                <a:solidFill>
                  <a:schemeClr val="tx1"/>
                </a:solidFill>
              </a:rPr>
              <a:t>Адутова</a:t>
            </a:r>
            <a:r>
              <a:rPr lang="ru-RU" sz="2400" dirty="0" smtClean="0">
                <a:solidFill>
                  <a:schemeClr val="tx1"/>
                </a:solidFill>
              </a:rPr>
              <a:t> Ю.А.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 технологии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 СОШ №93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ru-RU" sz="2400" dirty="0" smtClean="0">
                <a:solidFill>
                  <a:schemeClr val="tx1"/>
                </a:solidFill>
              </a:rPr>
              <a:t>квалификационной </a:t>
            </a:r>
            <a:r>
              <a:rPr lang="ru-RU" sz="2400" dirty="0" smtClean="0">
                <a:solidFill>
                  <a:schemeClr val="tx1"/>
                </a:solidFill>
              </a:rPr>
              <a:t>категории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Барабинск, </a:t>
            </a:r>
            <a:r>
              <a:rPr lang="en-US" sz="2400" dirty="0" smtClean="0">
                <a:solidFill>
                  <a:schemeClr val="tx1"/>
                </a:solidFill>
              </a:rPr>
              <a:t>2015 </a:t>
            </a:r>
            <a:r>
              <a:rPr lang="ru-RU" sz="2400" dirty="0" smtClean="0">
                <a:solidFill>
                  <a:schemeClr val="tx1"/>
                </a:solidFill>
              </a:rPr>
              <a:t>год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400" b="1" dirty="0" smtClean="0"/>
              <a:t>м</a:t>
            </a:r>
            <a:endParaRPr lang="ru-RU" sz="2000" b="1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ь</a:t>
            </a:r>
            <a:endParaRPr lang="ru-RU" sz="2400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Мерки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Конструирование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Детали кроя фартука на поясе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86115" y="1571612"/>
            <a:ext cx="5214973" cy="428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5786446" y="3071810"/>
            <a:ext cx="1571636" cy="1428760"/>
          </a:xfrm>
          <a:prstGeom prst="trapezoid">
            <a:avLst>
              <a:gd name="adj" fmla="val 9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2357430"/>
            <a:ext cx="4500594" cy="3571900"/>
          </a:xfrm>
          <a:prstGeom prst="trapezoid">
            <a:avLst>
              <a:gd name="adj" fmla="val 1460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072596" y="4142586"/>
            <a:ext cx="1142214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642910" y="2428868"/>
            <a:ext cx="3714776" cy="3429024"/>
          </a:xfrm>
          <a:prstGeom prst="trapezoid">
            <a:avLst>
              <a:gd name="adj" fmla="val 108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кроя фартука на поясе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072494" cy="435771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071810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основная деталь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           Н.О.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86115" y="1571612"/>
            <a:ext cx="5214973" cy="428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6314" y="14287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пояс</a:t>
            </a:r>
            <a:endParaRPr lang="ru-RU" sz="3200" dirty="0"/>
          </a:p>
        </p:txBody>
      </p:sp>
      <p:sp>
        <p:nvSpPr>
          <p:cNvPr id="8" name="Трапеция 7"/>
          <p:cNvSpPr/>
          <p:nvPr/>
        </p:nvSpPr>
        <p:spPr>
          <a:xfrm>
            <a:off x="5786446" y="3071810"/>
            <a:ext cx="1571636" cy="1428760"/>
          </a:xfrm>
          <a:prstGeom prst="trapezoid">
            <a:avLst>
              <a:gd name="adj" fmla="val 973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9322" y="357187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карман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001158" y="4643446"/>
            <a:ext cx="1142214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Цветной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Цвет - одно из самых выразительных средств  в швейном изделии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9292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Всё многообразие цвета делят на две группы – цвета</a:t>
            </a:r>
            <a:r>
              <a:rPr lang="ru-RU" b="1" dirty="0" smtClean="0">
                <a:solidFill>
                  <a:srgbClr val="C00000"/>
                </a:solidFill>
              </a:rPr>
              <a:t> ахроматические и хроматические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sz="800" b="1" dirty="0" smtClean="0"/>
          </a:p>
          <a:p>
            <a:r>
              <a:rPr lang="ru-RU" sz="3600" b="1" dirty="0" smtClean="0"/>
              <a:t>Ахроматические цвета  - …</a:t>
            </a:r>
          </a:p>
          <a:p>
            <a:r>
              <a:rPr lang="ru-RU" sz="3600" b="1" dirty="0" smtClean="0"/>
              <a:t>Хроматические цвета    - …   </a:t>
            </a:r>
          </a:p>
          <a:p>
            <a:pPr>
              <a:buNone/>
            </a:pPr>
            <a:r>
              <a:rPr lang="ru-RU" sz="3600" b="1" dirty="0" smtClean="0"/>
              <a:t>             Основные                - …</a:t>
            </a:r>
          </a:p>
          <a:p>
            <a:pPr>
              <a:buNone/>
            </a:pPr>
            <a:r>
              <a:rPr lang="ru-RU" sz="3600" b="1" dirty="0" smtClean="0"/>
              <a:t>             Дополнительные  - …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и дополнительные цвета.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Цветовой круг из шести цветов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C:\Users\qwer\Desktop\журнал02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1470" t="26923" r="17885" b="53613"/>
          <a:stretch>
            <a:fillRect/>
          </a:stretch>
        </p:blipFill>
        <p:spPr bwMode="auto">
          <a:xfrm>
            <a:off x="428596" y="1785926"/>
            <a:ext cx="47149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qwer\Desktop\журнал02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8119" t="59790" r="49492" b="18296"/>
          <a:stretch>
            <a:fillRect/>
          </a:stretch>
        </p:blipFill>
        <p:spPr bwMode="auto">
          <a:xfrm>
            <a:off x="5072066" y="1928803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150019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Безопасный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Смотрите, мы раскрыли пасть,</a:t>
            </a:r>
            <a:br>
              <a:rPr lang="ru-RU" sz="3600" b="1" dirty="0" smtClean="0"/>
            </a:br>
            <a:r>
              <a:rPr lang="ru-RU" sz="3600" b="1" dirty="0" smtClean="0"/>
              <a:t>В неё бумагу можно класть:</a:t>
            </a:r>
            <a:br>
              <a:rPr lang="ru-RU" sz="3600" b="1" dirty="0" smtClean="0"/>
            </a:br>
            <a:r>
              <a:rPr lang="ru-RU" sz="3600" b="1" dirty="0" smtClean="0"/>
              <a:t>Бумага в нашей пасти</a:t>
            </a:r>
            <a:br>
              <a:rPr lang="ru-RU" sz="3600" b="1" dirty="0" smtClean="0"/>
            </a:br>
            <a:r>
              <a:rPr lang="ru-RU" sz="3600" b="1" dirty="0" smtClean="0"/>
              <a:t>Разделится на части.</a:t>
            </a:r>
            <a:br>
              <a:rPr lang="ru-RU" sz="3600" b="1" dirty="0" smtClean="0"/>
            </a:br>
            <a:endParaRPr lang="ru-RU" sz="3600" b="1" dirty="0" smtClean="0"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Урок-путешествие</a:t>
            </a:r>
            <a:br>
              <a:rPr lang="ru-RU" dirty="0" smtClean="0"/>
            </a:br>
            <a:r>
              <a:rPr lang="ru-RU" dirty="0" smtClean="0"/>
              <a:t>в страну…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4290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на английском языке:</a:t>
            </a:r>
          </a:p>
          <a:p>
            <a:r>
              <a:rPr lang="en-US" sz="5200" b="1" dirty="0" smtClean="0">
                <a:solidFill>
                  <a:srgbClr val="C00000"/>
                </a:solidFill>
              </a:rPr>
              <a:t>Country of aprons</a:t>
            </a:r>
            <a:r>
              <a:rPr lang="ru-RU" sz="5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500" b="1" dirty="0">
                <a:solidFill>
                  <a:schemeClr val="tx1"/>
                </a:solidFill>
              </a:rPr>
              <a:t>н</a:t>
            </a:r>
            <a:r>
              <a:rPr lang="ru-RU" sz="3500" b="1" dirty="0" smtClean="0">
                <a:solidFill>
                  <a:schemeClr val="tx1"/>
                </a:solidFill>
              </a:rPr>
              <a:t>а немецком языке:</a:t>
            </a:r>
          </a:p>
          <a:p>
            <a:r>
              <a:rPr lang="en-US" sz="6000" b="1" dirty="0" err="1" smtClean="0">
                <a:solidFill>
                  <a:srgbClr val="C00000"/>
                </a:solidFill>
              </a:rPr>
              <a:t>Sch</a:t>
            </a:r>
            <a:r>
              <a:rPr lang="en-US" sz="4000" b="1" dirty="0" err="1" smtClean="0">
                <a:solidFill>
                  <a:srgbClr val="C00000"/>
                </a:solidFill>
              </a:rPr>
              <a:t>Ü</a:t>
            </a:r>
            <a:r>
              <a:rPr lang="en-US" sz="6000" b="1" dirty="0" err="1" smtClean="0">
                <a:solidFill>
                  <a:srgbClr val="C00000"/>
                </a:solidFill>
              </a:rPr>
              <a:t>rzenland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 русском языке… 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 Смотрите, мы раскрыли пасть,</a:t>
            </a:r>
            <a:br>
              <a:rPr lang="ru-RU" sz="3600" b="1" dirty="0" smtClean="0"/>
            </a:br>
            <a:r>
              <a:rPr lang="ru-RU" sz="3600" b="1" dirty="0" smtClean="0"/>
              <a:t>В неё бумагу можно класть:</a:t>
            </a:r>
            <a:br>
              <a:rPr lang="ru-RU" sz="3600" b="1" dirty="0" smtClean="0"/>
            </a:br>
            <a:r>
              <a:rPr lang="ru-RU" sz="3600" b="1" dirty="0" smtClean="0"/>
              <a:t>Бумага в нашей пасти</a:t>
            </a:r>
            <a:br>
              <a:rPr lang="ru-RU" sz="3600" b="1" dirty="0" smtClean="0"/>
            </a:br>
            <a:r>
              <a:rPr lang="ru-RU" sz="3600" b="1" dirty="0" smtClean="0"/>
              <a:t>Разделится на части.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qwer\Desktop\5977_0501490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0043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Техника безопасности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при работе с ножницами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76886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 </a:t>
            </a:r>
            <a:r>
              <a:rPr lang="ru-RU" sz="3300" dirty="0" smtClean="0"/>
              <a:t> </a:t>
            </a:r>
            <a:r>
              <a:rPr lang="ru-RU" sz="3300" b="1" dirty="0" smtClean="0"/>
              <a:t> Храните ножницы в указанном месте в определённом положении.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/>
              <a:t>    При работе внимательно следите за направлением резания.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/>
              <a:t>   Не держите ножницы лезвием вверх.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/>
              <a:t>   Не оставляйте ножницы с открытыми лезвиями.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/>
              <a:t>   Не подходите к товарищу во время работы.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/>
              <a:t>   Передавайте закрытые ножницы кольцами вперёд.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Моделирование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Художники-модельеры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Вячеслав Зайцев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Валентин </a:t>
            </a:r>
            <a:r>
              <a:rPr lang="ru-RU" dirty="0" err="1" smtClean="0"/>
              <a:t>Юдашкин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qwer\Desktop\800x600_90859_zaits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558549" cy="2667007"/>
          </a:xfrm>
          <a:prstGeom prst="rect">
            <a:avLst/>
          </a:prstGeom>
          <a:noFill/>
        </p:spPr>
      </p:pic>
      <p:pic>
        <p:nvPicPr>
          <p:cNvPr id="3076" name="Picture 4" descr="C:\Users\qwer\Desktop\109D7E8C34B04647994242E7E73B22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город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Проектный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Защитить модель по плану: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/>
              <a:t>Какие цвета и форму фартука вы использовали?</a:t>
            </a:r>
          </a:p>
          <a:p>
            <a:pPr lvl="0"/>
            <a:r>
              <a:rPr lang="ru-RU" sz="4000" b="1" dirty="0" smtClean="0"/>
              <a:t>Где можно применить  ваш фартук?</a:t>
            </a:r>
          </a:p>
          <a:p>
            <a:endParaRPr lang="ru-RU" sz="4000" b="1" dirty="0"/>
          </a:p>
        </p:txBody>
      </p:sp>
      <p:pic>
        <p:nvPicPr>
          <p:cNvPr id="4" name="Рисунок 3" descr="Светланкина Шкатулочка: Мастер-класс Заяц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1943098" cy="221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да и шитье Записи в рубрике Мода и шитье Дневник Shmyk : LiveInternet - Российский Сервис Онлайн-Дневников"/>
          <p:cNvPicPr/>
          <p:nvPr/>
        </p:nvPicPr>
        <p:blipFill>
          <a:blip r:embed="rId3" cstate="print"/>
          <a:srcRect l="63816" t="40598"/>
          <a:stretch>
            <a:fillRect/>
          </a:stretch>
        </p:blipFill>
        <p:spPr bwMode="auto">
          <a:xfrm>
            <a:off x="7143768" y="2500306"/>
            <a:ext cx="1724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артук,интернет-магазин женской одежды,женская одежда,фартук национальный,национальный стиль,купить фартук,купить национальную о"/>
          <p:cNvPicPr/>
          <p:nvPr/>
        </p:nvPicPr>
        <p:blipFill>
          <a:blip r:embed="rId4" cstate="print"/>
          <a:srcRect l="8498" t="5158" r="7799" b="2948"/>
          <a:stretch>
            <a:fillRect/>
          </a:stretch>
        </p:blipFill>
        <p:spPr bwMode="auto">
          <a:xfrm>
            <a:off x="3357554" y="4357694"/>
            <a:ext cx="1600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изкие цены на RedRobin Фартук Half Moon, серый. Купить за 2 600 р. / ShopTop.ru"/>
          <p:cNvPicPr/>
          <p:nvPr/>
        </p:nvPicPr>
        <p:blipFill>
          <a:blip r:embed="rId5" cstate="print"/>
          <a:srcRect l="1767" t="5851" r="3534" b="5851"/>
          <a:stretch>
            <a:fillRect/>
          </a:stretch>
        </p:blipFill>
        <p:spPr bwMode="auto">
          <a:xfrm>
            <a:off x="571472" y="4929198"/>
            <a:ext cx="2552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Школьная  форма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igolo4ka1.ru/wp-content/uploads/2013/04/7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292895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primcenter.ru/images/users/photos/medium/ec247b9f124f47d83f4bda9032027d5c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5004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43240" y="5143512"/>
            <a:ext cx="714380" cy="64294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страну фартуков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- </a:t>
            </a:r>
            <a:r>
              <a:rPr lang="ru-RU" b="1" dirty="0" smtClean="0">
                <a:solidFill>
                  <a:srgbClr val="A20000"/>
                </a:solidFill>
              </a:rPr>
              <a:t>В каком городе вы бы хотели еще побывать?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20000"/>
                </a:solidFill>
              </a:rPr>
              <a:t>-   Какое задание вам показалось трудным, а какое – легким?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20000"/>
                </a:solidFill>
              </a:rPr>
              <a:t>- Довольны ли вы своей практической работой?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71538" y="857232"/>
            <a:ext cx="72866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Тема урока: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8472518" cy="18573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«Путешествие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в страну фартуков»</a:t>
            </a:r>
          </a:p>
          <a:p>
            <a:pPr algn="ctr">
              <a:buNone/>
            </a:pP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qwer\Desktop\SDC1149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2264" r="9905"/>
          <a:stretch>
            <a:fillRect/>
          </a:stretch>
        </p:blipFill>
        <p:spPr bwMode="auto">
          <a:xfrm rot="1199095">
            <a:off x="4971596" y="3689313"/>
            <a:ext cx="3143272" cy="2271713"/>
          </a:xfrm>
          <a:prstGeom prst="round2SameRect">
            <a:avLst/>
          </a:prstGeom>
          <a:noFill/>
        </p:spPr>
      </p:pic>
      <p:pic>
        <p:nvPicPr>
          <p:cNvPr id="8" name="Picture 2" descr="C:\Users\qwer\Desktop\SDC1149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5212" r="8726"/>
          <a:stretch>
            <a:fillRect/>
          </a:stretch>
        </p:blipFill>
        <p:spPr bwMode="auto">
          <a:xfrm rot="20689088">
            <a:off x="1000100" y="3571876"/>
            <a:ext cx="3071834" cy="2271713"/>
          </a:xfrm>
          <a:prstGeom prst="round2Same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город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Кроссвордный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9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9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400" b="1" dirty="0" smtClean="0"/>
              <a:t>м</a:t>
            </a:r>
            <a:endParaRPr lang="ru-RU" sz="2000" b="1" dirty="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ь</a:t>
            </a:r>
            <a:endParaRPr lang="ru-RU" sz="2400" b="1" dirty="0"/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59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69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0043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00049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500563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0364" y="2214554"/>
            <a:ext cx="500065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0029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00023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50016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00010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00062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50069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000760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500826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000100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  </a:t>
            </a:r>
            <a:r>
              <a:rPr lang="ru-RU" sz="2400" b="1" dirty="0" smtClean="0"/>
              <a:t>м</a:t>
            </a:r>
            <a:endParaRPr lang="ru-RU" sz="2000" b="1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00100" y="2786058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00100" y="3429000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000100" y="4071942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000100" y="4714884"/>
            <a:ext cx="500066" cy="6429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ь</a:t>
            </a:r>
            <a:endParaRPr lang="ru-RU" sz="2400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7000892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500958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000496" y="17859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000496" y="13572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000496" y="9286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д</a:t>
            </a:r>
            <a:endParaRPr lang="ru-RU" sz="2400" b="1" dirty="0"/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000496" y="5000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000496" y="278605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р</a:t>
            </a:r>
            <a:endParaRPr lang="ru-RU" sz="2400" b="1" dirty="0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4500562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000496" y="321468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000496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000496" y="4071942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000496" y="4500570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/>
              <a:t>н</a:t>
            </a:r>
            <a:endParaRPr lang="ru-RU" sz="2400" b="1" dirty="0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4000496" y="4929198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500430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ц</a:t>
            </a:r>
            <a:endParaRPr lang="ru-RU" sz="2400" b="1" dirty="0"/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000628" y="3643314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7500958" y="1643050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7500958" y="2786058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7500958" y="3357562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7500958" y="3929066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500034" y="2214554"/>
            <a:ext cx="500066" cy="571504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auto">
          <a:xfrm>
            <a:off x="4000496" y="0"/>
            <a:ext cx="500066" cy="500042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4000496" y="5357826"/>
            <a:ext cx="500066" cy="428628"/>
          </a:xfrm>
          <a:prstGeom prst="flowChartProcess">
            <a:avLst/>
          </a:prstGeom>
          <a:solidFill>
            <a:srgbClr val="99CCFF">
              <a:alpha val="0"/>
            </a:srgbClr>
          </a:solidFill>
          <a:ln w="180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368</Words>
  <Application>Microsoft Office PowerPoint</Application>
  <PresentationFormat>Экран (4:3)</PresentationFormat>
  <Paragraphs>219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– путешествие  </vt:lpstr>
      <vt:lpstr>Урок-путешествие в страну…</vt:lpstr>
      <vt:lpstr>Тема урока:</vt:lpstr>
      <vt:lpstr>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Детали кроя фартука на поясе</vt:lpstr>
      <vt:lpstr>Детали кроя фартука на поясе</vt:lpstr>
      <vt:lpstr>Слайд 15</vt:lpstr>
      <vt:lpstr>Цвет - одно из самых выразительных средств  в швейном изделии </vt:lpstr>
      <vt:lpstr>Основные и дополнительные цвета. Цветовой круг из шести цветов</vt:lpstr>
      <vt:lpstr>Слайд 18</vt:lpstr>
      <vt:lpstr>Загадка</vt:lpstr>
      <vt:lpstr>Загадка</vt:lpstr>
      <vt:lpstr>Техника безопасности  при работе с ножницами </vt:lpstr>
      <vt:lpstr>Слайд 22</vt:lpstr>
      <vt:lpstr>Художники-модельеры</vt:lpstr>
      <vt:lpstr>Слайд 24</vt:lpstr>
      <vt:lpstr>Защитить модель по плану:</vt:lpstr>
      <vt:lpstr>Школьная  форма</vt:lpstr>
      <vt:lpstr>Путешествие в страну фартуков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 в страну…</dc:title>
  <dc:creator>qwer</dc:creator>
  <cp:lastModifiedBy>qwer</cp:lastModifiedBy>
  <cp:revision>52</cp:revision>
  <dcterms:created xsi:type="dcterms:W3CDTF">2015-02-01T01:41:14Z</dcterms:created>
  <dcterms:modified xsi:type="dcterms:W3CDTF">2016-03-30T13:51:34Z</dcterms:modified>
</cp:coreProperties>
</file>