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916C-FDA8-4677-9D39-8745B3629184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916C-FDA8-4677-9D39-8745B3629184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916C-FDA8-4677-9D39-8745B3629184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916C-FDA8-4677-9D39-8745B3629184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916C-FDA8-4677-9D39-8745B3629184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916C-FDA8-4677-9D39-8745B3629184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916C-FDA8-4677-9D39-8745B3629184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916C-FDA8-4677-9D39-8745B3629184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916C-FDA8-4677-9D39-8745B3629184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916C-FDA8-4677-9D39-8745B3629184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916C-FDA8-4677-9D39-8745B3629184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ED916C-FDA8-4677-9D39-8745B3629184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142852"/>
            <a:ext cx="7720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My home, my castle.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14346" y="1643050"/>
            <a:ext cx="52864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n-U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1.What is your name?</a:t>
            </a:r>
          </a:p>
          <a:p>
            <a:pPr marL="914400" indent="-914400" algn="ctr"/>
            <a:r>
              <a:rPr lang="en-U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2.Where are you from?</a:t>
            </a:r>
          </a:p>
          <a:p>
            <a:pPr marL="914400" indent="-914400"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3.What is your nationality?</a:t>
            </a:r>
          </a:p>
          <a:p>
            <a:pPr marL="914400" indent="-914400" algn="ctr"/>
            <a:r>
              <a:rPr lang="en-U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4.What is your friend nationality?</a:t>
            </a:r>
          </a:p>
          <a:p>
            <a:pPr marL="914400" indent="-914400"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5.Have you got a collection?</a:t>
            </a:r>
            <a:endParaRPr lang="en-US" sz="2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3786190"/>
            <a:ext cx="48577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</a:t>
            </a:r>
            <a:r>
              <a:rPr lang="en-U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1.My name is…</a:t>
            </a:r>
            <a:endParaRPr lang="en-U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914400" indent="-914400" algn="ctr"/>
            <a:r>
              <a:rPr lang="en-U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2.I’m from…</a:t>
            </a:r>
            <a:endParaRPr lang="ru-RU" sz="2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914400" indent="-914400"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3.I’m … ?</a:t>
            </a:r>
          </a:p>
          <a:p>
            <a:pPr marL="914400" indent="-914400" algn="ctr"/>
            <a:r>
              <a:rPr lang="en-U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4.He’s…</a:t>
            </a:r>
          </a:p>
          <a:p>
            <a:pPr marL="914400" indent="-914400"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5. I have got….</a:t>
            </a:r>
            <a:endParaRPr lang="en-US" sz="2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000108"/>
            <a:ext cx="5003800" cy="3746500"/>
          </a:xfrm>
          <a:prstGeom prst="rect">
            <a:avLst/>
          </a:prstGeom>
        </p:spPr>
      </p:pic>
      <p:pic>
        <p:nvPicPr>
          <p:cNvPr id="6" name="Рисунок 5" descr="wt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000108"/>
            <a:ext cx="3000396" cy="4462127"/>
          </a:xfrm>
          <a:prstGeom prst="rect">
            <a:avLst/>
          </a:prstGeom>
        </p:spPr>
      </p:pic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71480"/>
            <a:ext cx="3929072" cy="5238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Live high up!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There is a water tower </a:t>
            </a:r>
            <a:r>
              <a:rPr lang="en-US" dirty="0" smtClean="0"/>
              <a:t>in   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2. It is … </a:t>
            </a:r>
            <a:r>
              <a:rPr lang="en-US" dirty="0" smtClean="0"/>
              <a:t> years </a:t>
            </a:r>
            <a:r>
              <a:rPr lang="en-US" dirty="0" smtClean="0"/>
              <a:t>old.</a:t>
            </a:r>
          </a:p>
          <a:p>
            <a:r>
              <a:rPr lang="en-US" dirty="0" smtClean="0"/>
              <a:t>3. The tower has got … floors.</a:t>
            </a:r>
          </a:p>
          <a:p>
            <a:r>
              <a:rPr lang="en-US" dirty="0" smtClean="0"/>
              <a:t>4. There are … steps to the roof.</a:t>
            </a:r>
          </a:p>
          <a:p>
            <a:r>
              <a:rPr lang="en-US" dirty="0" smtClean="0"/>
              <a:t>5. There is no …</a:t>
            </a:r>
          </a:p>
          <a:p>
            <a:r>
              <a:rPr lang="en-US" dirty="0" smtClean="0"/>
              <a:t>6. There are … rooms.</a:t>
            </a:r>
          </a:p>
          <a:p>
            <a:r>
              <a:rPr lang="en-US" dirty="0" smtClean="0"/>
              <a:t>7. There is a reception room on the ground floor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91044" y="1404065"/>
            <a:ext cx="13009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Surrey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2092786"/>
            <a:ext cx="6832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100 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5852" y="2607295"/>
            <a:ext cx="356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35447" y="3172906"/>
            <a:ext cx="6284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142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67117" y="3564305"/>
            <a:ext cx="6848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lift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7947" y="4077072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 house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I live in a big house.</a:t>
            </a:r>
          </a:p>
          <a:p>
            <a:r>
              <a:rPr lang="en-US" dirty="0" smtClean="0"/>
              <a:t>2. It is in Penza.</a:t>
            </a:r>
          </a:p>
          <a:p>
            <a:r>
              <a:rPr lang="en-US" dirty="0" smtClean="0"/>
              <a:t>3. There are 2 rooms. There is a kitchen, a living-room, a bedroom in my house.</a:t>
            </a:r>
          </a:p>
          <a:p>
            <a:r>
              <a:rPr lang="en-US" dirty="0" smtClean="0"/>
              <a:t>4. My favourite room is </a:t>
            </a:r>
            <a:r>
              <a:rPr lang="ru-RU" dirty="0" smtClean="0"/>
              <a:t> </a:t>
            </a:r>
            <a:r>
              <a:rPr lang="en-US" dirty="0" smtClean="0"/>
              <a:t>a living-room. I read books and watch TV there. </a:t>
            </a:r>
          </a:p>
          <a:p>
            <a:r>
              <a:rPr lang="en-US" dirty="0" smtClean="0"/>
              <a:t>5. My house is very </a:t>
            </a:r>
            <a:r>
              <a:rPr lang="en-US" dirty="0" err="1" smtClean="0"/>
              <a:t>cosy</a:t>
            </a:r>
            <a:r>
              <a:rPr lang="en-US" dirty="0" smtClean="0"/>
              <a:t>. (</a:t>
            </a:r>
            <a:r>
              <a:rPr lang="ru-RU" dirty="0" smtClean="0"/>
              <a:t>уютный)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майли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928670"/>
            <a:ext cx="5143512" cy="51435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86050" y="5572140"/>
            <a:ext cx="33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8412_w640_h640_barocco018118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000240"/>
            <a:ext cx="6096000" cy="33813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71736" y="428604"/>
            <a:ext cx="3429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is it ?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5643578"/>
            <a:ext cx="4719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 is a bedroom.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14290"/>
            <a:ext cx="3429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is it ?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15573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142984"/>
            <a:ext cx="6667520" cy="44112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28926" y="5786454"/>
            <a:ext cx="3174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 is a hall.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214290"/>
            <a:ext cx="3429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is it ?</a:t>
            </a:r>
            <a:endParaRPr lang="ru-RU" sz="5400" b="1" cap="none" spc="0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48987264_47818616_1250940286_Reflex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285860"/>
            <a:ext cx="6305550" cy="41433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28860" y="5572140"/>
            <a:ext cx="4264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 is a kitchen.</a:t>
            </a:r>
            <a:endParaRPr lang="ru-RU" sz="5400" b="1" cap="none" spc="0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142852"/>
            <a:ext cx="3429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is it ?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f_4df8ab1ff13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285860"/>
            <a:ext cx="5753100" cy="40862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71670" y="5500702"/>
            <a:ext cx="4949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 is a bathroom.</a:t>
            </a:r>
            <a:endParaRPr lang="ru-RU" sz="5400" b="1" cap="none" spc="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142852"/>
            <a:ext cx="3429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is it ?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fotografii_intererov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14422"/>
            <a:ext cx="5810264" cy="38710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14480" y="5357826"/>
            <a:ext cx="5567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 is a dining-room.</a:t>
            </a:r>
            <a:endParaRPr lang="ru-RU" sz="5400" b="1" cap="none" spc="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142852"/>
            <a:ext cx="3429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is it ?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iren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285860"/>
            <a:ext cx="5715000" cy="38004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28794" y="5214950"/>
            <a:ext cx="5292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 is a living-room.</a:t>
            </a:r>
            <a:endParaRPr lang="ru-RU" sz="5400" b="1" cap="none" spc="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142852"/>
            <a:ext cx="3429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is it ?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garage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142984"/>
            <a:ext cx="5397509" cy="40481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5984" y="5357826"/>
            <a:ext cx="4115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 is a garage.</a:t>
            </a:r>
            <a:endParaRPr lang="ru-RU" sz="5400" b="1" cap="none" spc="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0430" y="642918"/>
            <a:ext cx="12298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</a:t>
            </a:r>
            <a:endParaRPr lang="ru-RU" sz="9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571736" y="2071678"/>
            <a:ext cx="1071570" cy="10001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4786314" y="2071678"/>
            <a:ext cx="1000132" cy="10001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214414" y="3143248"/>
            <a:ext cx="17780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en-US" sz="9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/>
              </a:rPr>
              <a:t>Ɵ]</a:t>
            </a:r>
            <a:endParaRPr lang="ru-RU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3143248"/>
            <a:ext cx="16065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en-US" sz="9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/>
              </a:rPr>
              <a:t>ð]</a:t>
            </a:r>
            <a:endParaRPr lang="ru-RU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4929198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Six</a:t>
            </a:r>
            <a:r>
              <a:rPr lang="en-US" sz="2800" b="1" dirty="0" smtClean="0">
                <a:solidFill>
                  <a:srgbClr val="C00000"/>
                </a:solidFill>
              </a:rPr>
              <a:t>th</a:t>
            </a:r>
            <a:r>
              <a:rPr lang="en-US" sz="2800" b="1" dirty="0" smtClean="0"/>
              <a:t>, seven</a:t>
            </a:r>
            <a:r>
              <a:rPr lang="en-US" sz="2800" b="1" dirty="0" smtClean="0">
                <a:solidFill>
                  <a:srgbClr val="C00000"/>
                </a:solidFill>
              </a:rPr>
              <a:t>th</a:t>
            </a:r>
            <a:r>
              <a:rPr lang="en-US" sz="2800" b="1" dirty="0" smtClean="0"/>
              <a:t>, eigh</a:t>
            </a:r>
            <a:r>
              <a:rPr lang="en-US" sz="2800" b="1" dirty="0" smtClean="0">
                <a:solidFill>
                  <a:srgbClr val="C00000"/>
                </a:solidFill>
              </a:rPr>
              <a:t>th</a:t>
            </a:r>
          </a:p>
          <a:p>
            <a:r>
              <a:rPr lang="en-US" sz="2800" b="1" dirty="0" smtClean="0"/>
              <a:t>Nin</a:t>
            </a:r>
            <a:r>
              <a:rPr lang="en-US" sz="2800" b="1" dirty="0" smtClean="0">
                <a:solidFill>
                  <a:srgbClr val="C00000"/>
                </a:solidFill>
              </a:rPr>
              <a:t>th</a:t>
            </a:r>
            <a:r>
              <a:rPr lang="en-US" sz="2800" b="1" dirty="0" smtClean="0"/>
              <a:t>, ten</a:t>
            </a:r>
            <a:r>
              <a:rPr lang="en-US" sz="2800" b="1" dirty="0" smtClean="0">
                <a:solidFill>
                  <a:srgbClr val="C00000"/>
                </a:solidFill>
              </a:rPr>
              <a:t>th</a:t>
            </a:r>
            <a:r>
              <a:rPr lang="en-US" sz="2800" b="1" dirty="0" smtClean="0"/>
              <a:t>, </a:t>
            </a:r>
            <a:r>
              <a:rPr lang="en-US" sz="2800" b="1" dirty="0" smtClean="0">
                <a:solidFill>
                  <a:srgbClr val="C00000"/>
                </a:solidFill>
              </a:rPr>
              <a:t>th</a:t>
            </a:r>
            <a:r>
              <a:rPr lang="en-US" sz="2800" b="1" dirty="0" smtClean="0"/>
              <a:t>ree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43438" y="5000636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</a:t>
            </a:r>
            <a:r>
              <a:rPr lang="en-US" sz="2800" dirty="0" smtClean="0"/>
              <a:t>e, </a:t>
            </a:r>
            <a:r>
              <a:rPr lang="en-US" sz="2800" dirty="0" smtClean="0">
                <a:solidFill>
                  <a:srgbClr val="C00000"/>
                </a:solidFill>
              </a:rPr>
              <a:t>th</a:t>
            </a:r>
            <a:r>
              <a:rPr lang="en-US" sz="2800" dirty="0" smtClean="0"/>
              <a:t>is, </a:t>
            </a:r>
            <a:r>
              <a:rPr lang="en-US" sz="2800" dirty="0" smtClean="0">
                <a:solidFill>
                  <a:srgbClr val="C00000"/>
                </a:solidFill>
              </a:rPr>
              <a:t>th</a:t>
            </a:r>
            <a:r>
              <a:rPr lang="en-US" sz="2800" dirty="0" smtClean="0"/>
              <a:t>ose, </a:t>
            </a:r>
            <a:r>
              <a:rPr lang="en-US" sz="2800" dirty="0" smtClean="0">
                <a:solidFill>
                  <a:srgbClr val="C00000"/>
                </a:solidFill>
              </a:rPr>
              <a:t>th</a:t>
            </a:r>
            <a:r>
              <a:rPr lang="en-US" sz="2800" dirty="0" smtClean="0"/>
              <a:t>ere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252</TotalTime>
  <Words>284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Live high up!</vt:lpstr>
      <vt:lpstr>My house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qwerty</dc:creator>
  <cp:lastModifiedBy>Беляев Вадим Валерьевич</cp:lastModifiedBy>
  <cp:revision>28</cp:revision>
  <dcterms:created xsi:type="dcterms:W3CDTF">2012-11-09T09:18:16Z</dcterms:created>
  <dcterms:modified xsi:type="dcterms:W3CDTF">2016-07-12T08:09:23Z</dcterms:modified>
</cp:coreProperties>
</file>