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20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5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62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9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9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7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5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2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0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4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7A838-9DA1-47FC-AF19-6FF9DB3473B4}" type="datetimeFigureOut">
              <a:rPr lang="en-US" smtClean="0"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17BBD-C208-467B-AF5C-81B4878C3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1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0.xml"/><Relationship Id="rId18" Type="http://schemas.openxmlformats.org/officeDocument/2006/relationships/slide" Target="slide7.xml"/><Relationship Id="rId3" Type="http://schemas.openxmlformats.org/officeDocument/2006/relationships/slide" Target="slide8.xml"/><Relationship Id="rId21" Type="http://schemas.openxmlformats.org/officeDocument/2006/relationships/slide" Target="slide22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17" Type="http://schemas.openxmlformats.org/officeDocument/2006/relationships/slide" Target="slide21.xml"/><Relationship Id="rId2" Type="http://schemas.openxmlformats.org/officeDocument/2006/relationships/slide" Target="slide3.xml"/><Relationship Id="rId16" Type="http://schemas.openxmlformats.org/officeDocument/2006/relationships/slide" Target="slide16.xml"/><Relationship Id="rId20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18.xml"/><Relationship Id="rId15" Type="http://schemas.openxmlformats.org/officeDocument/2006/relationships/slide" Target="slide11.xml"/><Relationship Id="rId10" Type="http://schemas.openxmlformats.org/officeDocument/2006/relationships/slide" Target="slide5.xml"/><Relationship Id="rId19" Type="http://schemas.openxmlformats.org/officeDocument/2006/relationships/slide" Target="slide12.xml"/><Relationship Id="rId4" Type="http://schemas.openxmlformats.org/officeDocument/2006/relationships/slide" Target="slide13.xml"/><Relationship Id="rId9" Type="http://schemas.openxmlformats.org/officeDocument/2006/relationships/slide" Target="slide19.xml"/><Relationship Id="rId1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Jeopardy!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7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614071"/>
              </p:ext>
            </p:extLst>
          </p:nvPr>
        </p:nvGraphicFramePr>
        <p:xfrm>
          <a:off x="457200" y="457200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27100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US History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Geography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Sports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Science</a:t>
                      </a:r>
                      <a:endParaRPr lang="en-US" sz="2000" dirty="0"/>
                    </a:p>
                  </a:txBody>
                  <a:tcPr/>
                </a:tc>
              </a:tr>
              <a:tr h="927100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2" action="ppaction://hlinksldjump"/>
                        </a:rPr>
                        <a:t>100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3" action="ppaction://hlinksldjump"/>
                        </a:rPr>
                        <a:t>100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4" action="ppaction://hlinksldjump"/>
                        </a:rPr>
                        <a:t>100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5" action="ppaction://hlinksldjump"/>
                        </a:rPr>
                        <a:t>100</a:t>
                      </a:r>
                      <a:endParaRPr lang="en-US" sz="2000" dirty="0"/>
                    </a:p>
                  </a:txBody>
                  <a:tcPr/>
                </a:tc>
              </a:tr>
              <a:tr h="927100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6" action="ppaction://hlinksldjump"/>
                        </a:rPr>
                        <a:t>200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7" action="ppaction://hlinksldjump"/>
                        </a:rPr>
                        <a:t>200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8" action="ppaction://hlinksldjump"/>
                        </a:rPr>
                        <a:t>200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9" action="ppaction://hlinksldjump"/>
                        </a:rPr>
                        <a:t>200</a:t>
                      </a:r>
                      <a:endParaRPr lang="en-US" sz="2000" dirty="0"/>
                    </a:p>
                  </a:txBody>
                  <a:tcPr/>
                </a:tc>
              </a:tr>
              <a:tr h="927100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0" action="ppaction://hlinksldjump"/>
                        </a:rPr>
                        <a:t>300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1" action="ppaction://hlinksldjump"/>
                        </a:rPr>
                        <a:t>300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2" action="ppaction://hlinksldjump"/>
                        </a:rPr>
                        <a:t>300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3" action="ppaction://hlinksldjump"/>
                        </a:rPr>
                        <a:t>300</a:t>
                      </a:r>
                      <a:endParaRPr lang="en-US" sz="2000" dirty="0"/>
                    </a:p>
                  </a:txBody>
                  <a:tcPr/>
                </a:tc>
              </a:tr>
              <a:tr h="927100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4" action="ppaction://hlinksldjump"/>
                        </a:rPr>
                        <a:t>400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5" action="ppaction://hlinksldjump"/>
                        </a:rPr>
                        <a:t>400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6" action="ppaction://hlinksldjump"/>
                        </a:rPr>
                        <a:t>400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7" action="ppaction://hlinksldjump"/>
                        </a:rPr>
                        <a:t>400</a:t>
                      </a:r>
                      <a:endParaRPr lang="en-US" sz="2000" dirty="0"/>
                    </a:p>
                  </a:txBody>
                  <a:tcPr/>
                </a:tc>
              </a:tr>
              <a:tr h="927100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8" action="ppaction://hlinksldjump"/>
                        </a:rPr>
                        <a:t>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19" action="ppaction://hlinksldjump"/>
                        </a:rPr>
                        <a:t>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20" action="ppaction://hlinksldjump"/>
                        </a:rPr>
                        <a:t>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>
                          <a:hlinkClick r:id="rId21" action="ppaction://hlinksldjump"/>
                        </a:rPr>
                        <a:t>500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10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</a:t>
            </a:r>
            <a:r>
              <a:rPr lang="en-US" dirty="0" smtClean="0"/>
              <a:t>- 100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52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United States originally had this many colonies.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is 13?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276600" y="4927765"/>
            <a:ext cx="2209800" cy="121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20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</a:t>
            </a:r>
            <a:r>
              <a:rPr lang="en-US" dirty="0" smtClean="0"/>
              <a:t>- 200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 smtClean="0"/>
              <a:t>war was fought between 1861 and 1865.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is the American Civil War?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276600" y="4927765"/>
            <a:ext cx="2209800" cy="121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37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- 300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Maldivian hero is famous for defeating the Portuguese in 1573.</a:t>
            </a:r>
          </a:p>
          <a:p>
            <a:pPr marL="0" indent="0">
              <a:buNone/>
            </a:pPr>
            <a:r>
              <a:rPr lang="en-US" dirty="0" smtClean="0"/>
              <a:t>Who is Al-Sultan </a:t>
            </a:r>
            <a:r>
              <a:rPr lang="en-US" dirty="0"/>
              <a:t>Ghazi Muhammad </a:t>
            </a:r>
            <a:r>
              <a:rPr lang="en-US" dirty="0" err="1"/>
              <a:t>Bodu</a:t>
            </a:r>
            <a:r>
              <a:rPr lang="en-US" dirty="0"/>
              <a:t> </a:t>
            </a:r>
            <a:r>
              <a:rPr lang="en-US" dirty="0" err="1" smtClean="0"/>
              <a:t>Thakurufaanu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276600" y="4927765"/>
            <a:ext cx="2209800" cy="121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</a:t>
            </a:r>
            <a:r>
              <a:rPr lang="en-US" dirty="0" smtClean="0"/>
              <a:t>- 400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He was the only president to serve for more than 8 years.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Who is Franklin Delano Roosevelt?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276600" y="4927765"/>
            <a:ext cx="2209800" cy="121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50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</a:t>
            </a:r>
            <a:r>
              <a:rPr lang="en-US" dirty="0" smtClean="0"/>
              <a:t>- 500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There are currently this number of justices in the US Supreme Court.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is 9?</a:t>
            </a:r>
            <a:endParaRPr lang="en-US" dirty="0"/>
          </a:p>
        </p:txBody>
      </p:sp>
      <p:pic>
        <p:nvPicPr>
          <p:cNvPr id="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276600" y="4927765"/>
            <a:ext cx="2209800" cy="121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76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 – 100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most populated country in the world.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China?</a:t>
            </a:r>
          </a:p>
        </p:txBody>
      </p:sp>
      <p:pic>
        <p:nvPicPr>
          <p:cNvPr id="2050" name="Picture 2" descr="C:\Program Files (x86)\Microsoft Office\MEDIA\CAGCAT10\j0335112.wm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59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74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 - 200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two oceans are linked by the Panama Canal.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are the Pacific and Atlantic?</a:t>
            </a:r>
          </a:p>
        </p:txBody>
      </p:sp>
      <p:pic>
        <p:nvPicPr>
          <p:cNvPr id="4" name="Picture 2" descr="C:\Program Files (x86)\Microsoft Office\MEDIA\CAGCAT10\j0335112.wm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59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34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 - 300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biggest state in the USA.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Alaska?</a:t>
            </a:r>
          </a:p>
        </p:txBody>
      </p:sp>
      <p:pic>
        <p:nvPicPr>
          <p:cNvPr id="4" name="Picture 2" descr="C:\Program Files (x86)\Microsoft Office\MEDIA\CAGCAT10\j0335112.wm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59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 - 400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continent has the most countries in it.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Africa?</a:t>
            </a:r>
          </a:p>
        </p:txBody>
      </p:sp>
      <p:pic>
        <p:nvPicPr>
          <p:cNvPr id="4" name="Picture 2" descr="C:\Program Files (x86)\Microsoft Office\MEDIA\CAGCAT10\j0335112.wm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59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02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 - 500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country where Mt. Everest is found.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Nepal?</a:t>
            </a:r>
          </a:p>
          <a:p>
            <a:endParaRPr lang="en-US" dirty="0"/>
          </a:p>
        </p:txBody>
      </p:sp>
      <p:pic>
        <p:nvPicPr>
          <p:cNvPr id="4" name="Picture 2" descr="C:\Program Files (x86)\Microsoft Office\MEDIA\CAGCAT10\j0335112.wm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59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18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- 100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Wimbledon hosts this sport.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Tennis?</a:t>
            </a:r>
          </a:p>
        </p:txBody>
      </p:sp>
      <p:pic>
        <p:nvPicPr>
          <p:cNvPr id="3074" name="Picture 2" descr="C:\Users\mlg.english\Desktop\Sports_Equipment_Football_Baseball_Basketball_Soccer-1LG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64318"/>
            <a:ext cx="2971800" cy="261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14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- 200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city hosted the 1</a:t>
            </a:r>
            <a:r>
              <a:rPr lang="en-US" baseline="30000" dirty="0"/>
              <a:t>st</a:t>
            </a:r>
            <a:r>
              <a:rPr lang="en-US" dirty="0"/>
              <a:t> Olympic </a:t>
            </a:r>
            <a:r>
              <a:rPr lang="en-US" dirty="0" smtClean="0"/>
              <a:t>Games in 1896. </a:t>
            </a:r>
          </a:p>
          <a:p>
            <a:r>
              <a:rPr lang="en-US" dirty="0" smtClean="0"/>
              <a:t>What </a:t>
            </a:r>
            <a:r>
              <a:rPr lang="en-US" dirty="0"/>
              <a:t>is Athens, Greece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C:\Program Files (x86)\Microsoft Office\MEDIA\CAGCAT10\j03351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59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lg.english\Desktop\Sports_Equipment_Football_Baseball_Basketball_Soccer-1LG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64318"/>
            <a:ext cx="2971800" cy="261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56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- 300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boxing KO is an abbreviation for this.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Knockout?</a:t>
            </a:r>
          </a:p>
          <a:p>
            <a:endParaRPr lang="en-US" dirty="0"/>
          </a:p>
        </p:txBody>
      </p:sp>
      <p:pic>
        <p:nvPicPr>
          <p:cNvPr id="4" name="Picture 2" descr="C:\Users\mlg.english\Desktop\Sports_Equipment_Football_Baseball_Basketball_Soccer-1LG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64318"/>
            <a:ext cx="2971800" cy="261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8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–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Snooker this is the color of the final ball potted.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black?</a:t>
            </a:r>
          </a:p>
          <a:p>
            <a:endParaRPr lang="en-US" dirty="0"/>
          </a:p>
        </p:txBody>
      </p:sp>
      <p:pic>
        <p:nvPicPr>
          <p:cNvPr id="4" name="Picture 2" descr="C:\Users\mlg.english\Desktop\Sports_Equipment_Football_Baseball_Basketball_Soccer-1LG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64318"/>
            <a:ext cx="2971800" cy="261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53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–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sport is known as the “Great American Pastime.”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Baseball?</a:t>
            </a:r>
          </a:p>
          <a:p>
            <a:endParaRPr lang="en-US" dirty="0"/>
          </a:p>
        </p:txBody>
      </p:sp>
      <p:pic>
        <p:nvPicPr>
          <p:cNvPr id="4" name="Picture 2" descr="C:\Users\mlg.english\Desktop\Sports_Equipment_Football_Baseball_Basketball_Soccer-1LG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64318"/>
            <a:ext cx="2971800" cy="261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2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- 100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instrument is used to measure temperature.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a thermometer?</a:t>
            </a:r>
          </a:p>
          <a:p>
            <a:endParaRPr lang="en-US" dirty="0"/>
          </a:p>
        </p:txBody>
      </p:sp>
      <p:pic>
        <p:nvPicPr>
          <p:cNvPr id="4098" name="Picture 2" descr="C:\Users\mlg.english\Desktop\nucle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190998"/>
            <a:ext cx="2320906" cy="26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–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gold and silver this is heavier.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Gold?</a:t>
            </a:r>
          </a:p>
          <a:p>
            <a:endParaRPr lang="en-US" dirty="0"/>
          </a:p>
        </p:txBody>
      </p:sp>
      <p:pic>
        <p:nvPicPr>
          <p:cNvPr id="5" name="Picture 2" descr="C:\Users\mlg.english\Desktop\nucle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190998"/>
            <a:ext cx="2320906" cy="26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47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- 300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 wrote the theory of evolution based on natural selection. </a:t>
            </a:r>
            <a:endParaRPr lang="en-US" dirty="0" smtClean="0"/>
          </a:p>
          <a:p>
            <a:r>
              <a:rPr lang="en-US" dirty="0" smtClean="0"/>
              <a:t>Who </a:t>
            </a:r>
            <a:r>
              <a:rPr lang="en-US" dirty="0"/>
              <a:t>is Charles Darwin?</a:t>
            </a:r>
          </a:p>
          <a:p>
            <a:endParaRPr lang="en-US" dirty="0"/>
          </a:p>
        </p:txBody>
      </p:sp>
      <p:pic>
        <p:nvPicPr>
          <p:cNvPr id="4" name="Picture 2" descr="C:\Users\mlg.english\Desktop\nucle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190998"/>
            <a:ext cx="2320906" cy="26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50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–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Blood is filtered by this pair of organs.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are the kidneys?</a:t>
            </a:r>
          </a:p>
          <a:p>
            <a:endParaRPr lang="en-US" dirty="0"/>
          </a:p>
        </p:txBody>
      </p:sp>
      <p:pic>
        <p:nvPicPr>
          <p:cNvPr id="4" name="Picture 2" descr="C:\Users\mlg.english\Desktop\nucle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190998"/>
            <a:ext cx="2320906" cy="26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00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- 500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vitamin is abundant in citrus fruit.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Vitamin C?</a:t>
            </a:r>
          </a:p>
          <a:p>
            <a:endParaRPr lang="en-US" dirty="0"/>
          </a:p>
        </p:txBody>
      </p:sp>
      <p:pic>
        <p:nvPicPr>
          <p:cNvPr id="4" name="Picture 2" descr="C:\Users\mlg.english\Desktop\nucle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190998"/>
            <a:ext cx="2320906" cy="26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02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Jeopardy!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Write down your wagers (bets)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08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interpretation of the word </a:t>
            </a:r>
            <a:r>
              <a:rPr lang="en-US" i="1" dirty="0" smtClean="0"/>
              <a:t>Jihad </a:t>
            </a:r>
            <a:r>
              <a:rPr lang="en-US" dirty="0" smtClean="0"/>
              <a:t>in English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is inner struggle?</a:t>
            </a:r>
            <a:endParaRPr lang="en-US" dirty="0"/>
          </a:p>
        </p:txBody>
      </p:sp>
      <p:pic>
        <p:nvPicPr>
          <p:cNvPr id="5122" name="Picture 2" descr="C:\Users\mlg.english\Desktop\crescent-2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86200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6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411</Words>
  <Application>Microsoft Office PowerPoint</Application>
  <PresentationFormat>On-screen Show (4:3)</PresentationFormat>
  <Paragraphs>120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Jeopardy!</vt:lpstr>
      <vt:lpstr>PowerPoint Presentation</vt:lpstr>
      <vt:lpstr>US History - 100</vt:lpstr>
      <vt:lpstr>US History - 200</vt:lpstr>
      <vt:lpstr>US History - 300</vt:lpstr>
      <vt:lpstr>US History - 400</vt:lpstr>
      <vt:lpstr>US History - 500</vt:lpstr>
      <vt:lpstr>Geography – 100 </vt:lpstr>
      <vt:lpstr>Geography - 200</vt:lpstr>
      <vt:lpstr>Geography - 300</vt:lpstr>
      <vt:lpstr>Geography - 400</vt:lpstr>
      <vt:lpstr>Geography - 500</vt:lpstr>
      <vt:lpstr>Sports - 100</vt:lpstr>
      <vt:lpstr>Sports - 200</vt:lpstr>
      <vt:lpstr>Sports - 300</vt:lpstr>
      <vt:lpstr>Sports – 400</vt:lpstr>
      <vt:lpstr>Sports – 500</vt:lpstr>
      <vt:lpstr>Science - 100</vt:lpstr>
      <vt:lpstr>Science – 200</vt:lpstr>
      <vt:lpstr>Science - 300</vt:lpstr>
      <vt:lpstr>Science – 400</vt:lpstr>
      <vt:lpstr>Science - 500</vt:lpstr>
      <vt:lpstr>Final Jeopardy!</vt:lpstr>
      <vt:lpstr>Islam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Jeopardy!</dc:title>
  <dc:creator>English Teacher</dc:creator>
  <cp:lastModifiedBy>English Teacher</cp:lastModifiedBy>
  <cp:revision>9</cp:revision>
  <dcterms:created xsi:type="dcterms:W3CDTF">2014-04-17T08:11:30Z</dcterms:created>
  <dcterms:modified xsi:type="dcterms:W3CDTF">2014-07-17T06:02:58Z</dcterms:modified>
</cp:coreProperties>
</file>