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4" r:id="rId8"/>
    <p:sldId id="265" r:id="rId9"/>
    <p:sldId id="263" r:id="rId10"/>
    <p:sldId id="266" r:id="rId11"/>
    <p:sldId id="267" r:id="rId12"/>
    <p:sldId id="258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3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604A9A76-D33E-4A03-B967-6206EEA0E623}" type="datetimeFigureOut">
              <a:rPr lang="cs-CZ" smtClean="0"/>
              <a:t>2.4.2014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56E007B8-97DE-4162-A35B-DD3EF5EDC9E9}" type="slidenum">
              <a:rPr lang="cs-CZ" smtClean="0"/>
              <a:t>‹#›</a:t>
            </a:fld>
            <a:endParaRPr lang="cs-CZ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4 </a:t>
            </a:r>
            <a:r>
              <a:rPr lang="cs-CZ" dirty="0" err="1" smtClean="0"/>
              <a:t>Pictures</a:t>
            </a:r>
            <a:r>
              <a:rPr lang="cs-CZ" dirty="0" smtClean="0"/>
              <a:t> 1 Word	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Medium/</a:t>
            </a:r>
            <a:r>
              <a:rPr lang="cs-CZ" dirty="0" err="1" smtClean="0"/>
              <a:t>Difficult</a:t>
            </a:r>
            <a:endParaRPr lang="cs-CZ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6346">
            <a:off x="467544" y="404664"/>
            <a:ext cx="2455658" cy="245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3071">
            <a:off x="6323691" y="4134179"/>
            <a:ext cx="2259638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539">
            <a:off x="3480946" y="1249577"/>
            <a:ext cx="2156280" cy="247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3735">
            <a:off x="6271371" y="423821"/>
            <a:ext cx="2499717" cy="251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57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3552" y="200269"/>
            <a:ext cx="7125113" cy="924475"/>
          </a:xfrm>
        </p:spPr>
        <p:txBody>
          <a:bodyPr/>
          <a:lstStyle/>
          <a:p>
            <a:r>
              <a:rPr lang="cs-CZ" dirty="0" smtClean="0"/>
              <a:t>PIT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8605">
            <a:off x="395536" y="1484784"/>
            <a:ext cx="237626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304" y="4035552"/>
            <a:ext cx="2376264" cy="236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794" y="332656"/>
            <a:ext cx="241804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1496">
            <a:off x="6129812" y="3329114"/>
            <a:ext cx="2556470" cy="254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inus 3"/>
          <p:cNvSpPr/>
          <p:nvPr/>
        </p:nvSpPr>
        <p:spPr>
          <a:xfrm>
            <a:off x="663552" y="83671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946494" y="83671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231060" y="83671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803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FLUSH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0895">
            <a:off x="522882" y="1757915"/>
            <a:ext cx="2259638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2415">
            <a:off x="4846250" y="864161"/>
            <a:ext cx="2156280" cy="247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3735">
            <a:off x="5662734" y="3764100"/>
            <a:ext cx="2499717" cy="251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963726"/>
            <a:ext cx="2455658" cy="245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Minus 9"/>
          <p:cNvSpPr/>
          <p:nvPr/>
        </p:nvSpPr>
        <p:spPr>
          <a:xfrm>
            <a:off x="995800" y="134076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1255133" y="134076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1527659" y="134076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Minus 12"/>
          <p:cNvSpPr/>
          <p:nvPr/>
        </p:nvSpPr>
        <p:spPr>
          <a:xfrm>
            <a:off x="1835707" y="134076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Minus 13"/>
          <p:cNvSpPr/>
          <p:nvPr/>
        </p:nvSpPr>
        <p:spPr>
          <a:xfrm>
            <a:off x="2100719" y="134076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450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5458" y="692924"/>
            <a:ext cx="7125113" cy="924475"/>
          </a:xfrm>
        </p:spPr>
        <p:txBody>
          <a:bodyPr/>
          <a:lstStyle/>
          <a:p>
            <a:r>
              <a:rPr lang="cs-CZ" dirty="0" smtClean="0"/>
              <a:t>AGENT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9634">
            <a:off x="245941" y="1823513"/>
            <a:ext cx="2592288" cy="2637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619" y="4427173"/>
            <a:ext cx="2252464" cy="222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http://rickischultz.files.wordpress.com/2010/12/agen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50553"/>
            <a:ext cx="4416574" cy="226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://static.ddmcdn.com/gif/spy-gear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0048">
            <a:off x="5770989" y="3416277"/>
            <a:ext cx="2695724" cy="202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inus 9"/>
          <p:cNvSpPr/>
          <p:nvPr/>
        </p:nvSpPr>
        <p:spPr>
          <a:xfrm>
            <a:off x="995282" y="1316379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1298578" y="1316379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1606626" y="1316379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Minus 12"/>
          <p:cNvSpPr/>
          <p:nvPr/>
        </p:nvSpPr>
        <p:spPr>
          <a:xfrm>
            <a:off x="1914674" y="1316379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Minus 13"/>
          <p:cNvSpPr/>
          <p:nvPr/>
        </p:nvSpPr>
        <p:spPr>
          <a:xfrm>
            <a:off x="2222722" y="1316379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240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7576" y="692696"/>
            <a:ext cx="7125113" cy="924475"/>
          </a:xfrm>
        </p:spPr>
        <p:txBody>
          <a:bodyPr/>
          <a:lstStyle/>
          <a:p>
            <a:r>
              <a:rPr lang="cs-CZ" dirty="0" smtClean="0"/>
              <a:t>JOURNAL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452466"/>
            <a:ext cx="2475978" cy="250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2230">
            <a:off x="5750463" y="3598227"/>
            <a:ext cx="2763366" cy="277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7879">
            <a:off x="6480966" y="257744"/>
            <a:ext cx="2448272" cy="243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7689">
            <a:off x="426540" y="3745565"/>
            <a:ext cx="2604974" cy="262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inus 7"/>
          <p:cNvSpPr/>
          <p:nvPr/>
        </p:nvSpPr>
        <p:spPr>
          <a:xfrm>
            <a:off x="817576" y="1297997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1125624" y="1297997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418284" y="1297997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1723637" y="1297997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2031685" y="1292317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Minus 12"/>
          <p:cNvSpPr/>
          <p:nvPr/>
        </p:nvSpPr>
        <p:spPr>
          <a:xfrm>
            <a:off x="2339733" y="1292317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Minus 13"/>
          <p:cNvSpPr/>
          <p:nvPr/>
        </p:nvSpPr>
        <p:spPr>
          <a:xfrm>
            <a:off x="2618192" y="1292317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774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WRAP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1611">
            <a:off x="6331334" y="431255"/>
            <a:ext cx="2535453" cy="249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2673">
            <a:off x="4848083" y="3746859"/>
            <a:ext cx="2630282" cy="2556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https://encrypted-tbn3.gstatic.com/images?q=tbn:ANd9GcSAJzwwW3nmPS1P-KQZ74v3AcAu-FIE6QAofZI8hngN8lmwu5l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20688"/>
            <a:ext cx="2602276" cy="256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://media02.hongkiat.com/gift-wrapping-ideas/Luxury-Reusable-Fabri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3217">
            <a:off x="395536" y="3780043"/>
            <a:ext cx="3069248" cy="241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inus 7"/>
          <p:cNvSpPr/>
          <p:nvPr/>
        </p:nvSpPr>
        <p:spPr>
          <a:xfrm>
            <a:off x="1143201" y="134076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1435107" y="134076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743155" y="133508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2051203" y="133508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895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WISDOM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9012">
            <a:off x="321748" y="3727178"/>
            <a:ext cx="2615756" cy="263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07083"/>
            <a:ext cx="2329453" cy="275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34342"/>
            <a:ext cx="2664296" cy="263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2291">
            <a:off x="6226507" y="567896"/>
            <a:ext cx="2551784" cy="2520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inus 7"/>
          <p:cNvSpPr/>
          <p:nvPr/>
        </p:nvSpPr>
        <p:spPr>
          <a:xfrm>
            <a:off x="1094801" y="130126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1402849" y="130126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710897" y="1309029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2018945" y="1309029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2324298" y="1309029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Minus 12"/>
          <p:cNvSpPr/>
          <p:nvPr/>
        </p:nvSpPr>
        <p:spPr>
          <a:xfrm>
            <a:off x="2629651" y="1309029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525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1760" y="5589240"/>
            <a:ext cx="7125113" cy="924475"/>
          </a:xfrm>
        </p:spPr>
        <p:txBody>
          <a:bodyPr/>
          <a:lstStyle/>
          <a:p>
            <a:r>
              <a:rPr lang="cs-CZ" dirty="0" smtClean="0"/>
              <a:t>IVORY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1418">
            <a:off x="415930" y="349370"/>
            <a:ext cx="2427784" cy="245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02106"/>
            <a:ext cx="2187134" cy="218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782470"/>
            <a:ext cx="2412852" cy="248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7879">
            <a:off x="5731678" y="3678887"/>
            <a:ext cx="2376264" cy="243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inus 7"/>
          <p:cNvSpPr/>
          <p:nvPr/>
        </p:nvSpPr>
        <p:spPr>
          <a:xfrm>
            <a:off x="2411760" y="6180005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2703975" y="6180005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3012023" y="6180005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3320071" y="6180005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3615880" y="6180005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312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AUDIO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3409">
            <a:off x="587217" y="1742855"/>
            <a:ext cx="2522532" cy="256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http://www.androidtapp.com/wp-content/uploads/2012/12/Audio-Glow-Music-Visualizer-Various-themes-and-customisations-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6861"/>
            <a:ext cx="4164179" cy="249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33056"/>
            <a:ext cx="2696289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8034">
            <a:off x="5903824" y="3285776"/>
            <a:ext cx="2635895" cy="256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inus 7"/>
          <p:cNvSpPr/>
          <p:nvPr/>
        </p:nvSpPr>
        <p:spPr>
          <a:xfrm>
            <a:off x="995800" y="133508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314600" y="133508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1622648" y="133508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1930696" y="133508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Minus 12"/>
          <p:cNvSpPr/>
          <p:nvPr/>
        </p:nvSpPr>
        <p:spPr>
          <a:xfrm>
            <a:off x="2238744" y="133508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346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125113" cy="924475"/>
          </a:xfrm>
        </p:spPr>
        <p:txBody>
          <a:bodyPr/>
          <a:lstStyle/>
          <a:p>
            <a:r>
              <a:rPr lang="cs-CZ" sz="3600" dirty="0" smtClean="0"/>
              <a:t>BANKRUPT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10242" name="Picture 2" descr="http://walkercorporatelaw.com/wp-content/uploads/2010/11/bankrup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9269">
            <a:off x="307750" y="3893279"/>
            <a:ext cx="2422664" cy="266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i.investopedia.com/inv/articles/slideshow/9-ways-t-%20go-bankrupt/investopedia-ss-reasons--people-go-bankrup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8640"/>
            <a:ext cx="357187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00808"/>
            <a:ext cx="2520280" cy="249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 descr="http://www.savebritainmoney.co.uk/blog/wp-content/uploads/2013/11/bankruptcy-sham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6454">
            <a:off x="5694860" y="3327705"/>
            <a:ext cx="2785560" cy="278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inus 7"/>
          <p:cNvSpPr/>
          <p:nvPr/>
        </p:nvSpPr>
        <p:spPr>
          <a:xfrm>
            <a:off x="817576" y="126020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1125624" y="126020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433672" y="126020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1741720" y="126020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2049768" y="126020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Minus 12"/>
          <p:cNvSpPr/>
          <p:nvPr/>
        </p:nvSpPr>
        <p:spPr>
          <a:xfrm>
            <a:off x="2370830" y="125452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Minus 13"/>
          <p:cNvSpPr/>
          <p:nvPr/>
        </p:nvSpPr>
        <p:spPr>
          <a:xfrm>
            <a:off x="2678878" y="125452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Minus 14"/>
          <p:cNvSpPr/>
          <p:nvPr/>
        </p:nvSpPr>
        <p:spPr>
          <a:xfrm>
            <a:off x="2997678" y="126020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949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6309" y="692696"/>
            <a:ext cx="7125113" cy="924475"/>
          </a:xfrm>
        </p:spPr>
        <p:txBody>
          <a:bodyPr/>
          <a:lstStyle/>
          <a:p>
            <a:r>
              <a:rPr lang="cs-CZ" dirty="0" smtClean="0"/>
              <a:t>SQUASH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7597">
            <a:off x="297316" y="2394505"/>
            <a:ext cx="2592288" cy="260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928572"/>
            <a:ext cx="2304256" cy="231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40768"/>
            <a:ext cx="2160240" cy="2135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http://www.laco.eu/assets/images/sport_en_spel/squas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457">
            <a:off x="6094276" y="404665"/>
            <a:ext cx="266429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inus 7"/>
          <p:cNvSpPr/>
          <p:nvPr/>
        </p:nvSpPr>
        <p:spPr>
          <a:xfrm>
            <a:off x="992813" y="134076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1300861" y="134076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590765" y="134376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1898813" y="134376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2190719" y="134076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Minus 12"/>
          <p:cNvSpPr/>
          <p:nvPr/>
        </p:nvSpPr>
        <p:spPr>
          <a:xfrm>
            <a:off x="2498767" y="134376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679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8410" y="361386"/>
            <a:ext cx="7125113" cy="924475"/>
          </a:xfrm>
        </p:spPr>
        <p:txBody>
          <a:bodyPr/>
          <a:lstStyle/>
          <a:p>
            <a:r>
              <a:rPr lang="cs-CZ" sz="3600" dirty="0" smtClean="0"/>
              <a:t>DRILL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8964">
            <a:off x="395536" y="1794024"/>
            <a:ext cx="2448272" cy="241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861048"/>
            <a:ext cx="2246287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776">
            <a:off x="6027214" y="519337"/>
            <a:ext cx="2592288" cy="260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004">
            <a:off x="6353977" y="4148229"/>
            <a:ext cx="2448272" cy="243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inus 7"/>
          <p:cNvSpPr/>
          <p:nvPr/>
        </p:nvSpPr>
        <p:spPr>
          <a:xfrm>
            <a:off x="595574" y="1052736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903622" y="1052736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208233" y="1052736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1513044" y="1052736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1821092" y="1042247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633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44208" y="332656"/>
            <a:ext cx="2088232" cy="924475"/>
          </a:xfrm>
        </p:spPr>
        <p:txBody>
          <a:bodyPr/>
          <a:lstStyle/>
          <a:p>
            <a:r>
              <a:rPr lang="cs-CZ" sz="3400" dirty="0" smtClean="0"/>
              <a:t>SHIELD</a:t>
            </a:r>
            <a:endParaRPr lang="cs-CZ" sz="3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48680"/>
            <a:ext cx="2533373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6092">
            <a:off x="6449723" y="1540699"/>
            <a:ext cx="2232248" cy="224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71464"/>
            <a:ext cx="2736304" cy="2216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2454">
            <a:off x="395536" y="3692601"/>
            <a:ext cx="2952328" cy="29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inus 7"/>
          <p:cNvSpPr/>
          <p:nvPr/>
        </p:nvSpPr>
        <p:spPr>
          <a:xfrm>
            <a:off x="6444208" y="100194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6763008" y="100194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7068361" y="100194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7387161" y="100194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7695209" y="99626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Minus 12"/>
          <p:cNvSpPr/>
          <p:nvPr/>
        </p:nvSpPr>
        <p:spPr>
          <a:xfrm>
            <a:off x="8027457" y="1001942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1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02904" y="518490"/>
            <a:ext cx="7125113" cy="924475"/>
          </a:xfrm>
        </p:spPr>
        <p:txBody>
          <a:bodyPr/>
          <a:lstStyle/>
          <a:p>
            <a:r>
              <a:rPr lang="cs-CZ" sz="4000" dirty="0" smtClean="0"/>
              <a:t>FILLING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7824">
            <a:off x="6103984" y="3096134"/>
            <a:ext cx="2516653" cy="24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088" y="811348"/>
            <a:ext cx="2520087" cy="2473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9642">
            <a:off x="379318" y="1827733"/>
            <a:ext cx="2376264" cy="2390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667" y="4339021"/>
            <a:ext cx="2232248" cy="2218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inus 7"/>
          <p:cNvSpPr/>
          <p:nvPr/>
        </p:nvSpPr>
        <p:spPr>
          <a:xfrm>
            <a:off x="932494" y="1240124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1240542" y="1240124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532448" y="1240124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1837801" y="1240124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2145849" y="1240124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Minus 12"/>
          <p:cNvSpPr/>
          <p:nvPr/>
        </p:nvSpPr>
        <p:spPr>
          <a:xfrm>
            <a:off x="2453897" y="124311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Minus 13"/>
          <p:cNvSpPr/>
          <p:nvPr/>
        </p:nvSpPr>
        <p:spPr>
          <a:xfrm>
            <a:off x="2761945" y="124311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643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733251"/>
            <a:ext cx="7125113" cy="924475"/>
          </a:xfrm>
        </p:spPr>
        <p:txBody>
          <a:bodyPr/>
          <a:lstStyle/>
          <a:p>
            <a:r>
              <a:rPr lang="cs-CZ" sz="3600" dirty="0" smtClean="0"/>
              <a:t>ICON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0226">
            <a:off x="281685" y="2549481"/>
            <a:ext cx="2474185" cy="248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6449"/>
            <a:ext cx="2361775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9303">
            <a:off x="3480069" y="3926413"/>
            <a:ext cx="2541637" cy="254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3961">
            <a:off x="6184423" y="1443598"/>
            <a:ext cx="2448270" cy="2418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inus 7"/>
          <p:cNvSpPr/>
          <p:nvPr/>
        </p:nvSpPr>
        <p:spPr>
          <a:xfrm>
            <a:off x="971600" y="1392573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1279648" y="1392573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587696" y="1400340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1895744" y="1392573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760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7410" y="1015389"/>
            <a:ext cx="7125113" cy="924475"/>
          </a:xfrm>
        </p:spPr>
        <p:txBody>
          <a:bodyPr/>
          <a:lstStyle/>
          <a:p>
            <a:r>
              <a:rPr lang="cs-CZ" sz="3600" dirty="0" smtClean="0"/>
              <a:t>CHILL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199" y="358758"/>
            <a:ext cx="2450897" cy="249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6139">
            <a:off x="6084168" y="1268760"/>
            <a:ext cx="2762692" cy="274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6921">
            <a:off x="437524" y="2376006"/>
            <a:ext cx="2245064" cy="2338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15752"/>
            <a:ext cx="2376264" cy="245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inus 7"/>
          <p:cNvSpPr/>
          <p:nvPr/>
        </p:nvSpPr>
        <p:spPr>
          <a:xfrm>
            <a:off x="728093" y="170080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Minus 8"/>
          <p:cNvSpPr/>
          <p:nvPr/>
        </p:nvSpPr>
        <p:spPr>
          <a:xfrm>
            <a:off x="1036141" y="170080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Minus 9"/>
          <p:cNvSpPr/>
          <p:nvPr/>
        </p:nvSpPr>
        <p:spPr>
          <a:xfrm>
            <a:off x="1344189" y="170080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Minus 10"/>
          <p:cNvSpPr/>
          <p:nvPr/>
        </p:nvSpPr>
        <p:spPr>
          <a:xfrm>
            <a:off x="1652237" y="170080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Minus 11"/>
          <p:cNvSpPr/>
          <p:nvPr/>
        </p:nvSpPr>
        <p:spPr>
          <a:xfrm>
            <a:off x="1944143" y="1700808"/>
            <a:ext cx="308048" cy="14401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261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51520" y="260648"/>
            <a:ext cx="4229199" cy="6408711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PIT – </a:t>
            </a:r>
            <a:r>
              <a:rPr lang="cs-CZ" dirty="0" err="1" smtClean="0"/>
              <a:t>armpit</a:t>
            </a:r>
            <a:r>
              <a:rPr lang="cs-CZ" dirty="0" smtClean="0"/>
              <a:t>, </a:t>
            </a:r>
            <a:r>
              <a:rPr lang="cs-CZ" dirty="0" err="1" smtClean="0"/>
              <a:t>pitbull</a:t>
            </a:r>
            <a:r>
              <a:rPr lang="cs-CZ" dirty="0" smtClean="0"/>
              <a:t>, pit in </a:t>
            </a:r>
            <a:r>
              <a:rPr lang="cs-CZ" dirty="0" err="1" smtClean="0"/>
              <a:t>fruit</a:t>
            </a:r>
            <a:r>
              <a:rPr lang="cs-CZ" dirty="0" smtClean="0"/>
              <a:t> (</a:t>
            </a:r>
            <a:r>
              <a:rPr lang="cs-CZ" dirty="0" err="1" smtClean="0"/>
              <a:t>avocado</a:t>
            </a:r>
            <a:r>
              <a:rPr lang="cs-CZ" dirty="0" smtClean="0"/>
              <a:t>, </a:t>
            </a:r>
            <a:r>
              <a:rPr lang="cs-CZ" dirty="0" err="1" smtClean="0"/>
              <a:t>peach</a:t>
            </a:r>
            <a:r>
              <a:rPr lang="cs-CZ" dirty="0" smtClean="0"/>
              <a:t>,…), Super Pit Gold Mine</a:t>
            </a:r>
          </a:p>
          <a:p>
            <a:r>
              <a:rPr lang="cs-CZ" dirty="0" smtClean="0"/>
              <a:t>FLUSH – </a:t>
            </a:r>
            <a:r>
              <a:rPr lang="cs-CZ" dirty="0" err="1" smtClean="0"/>
              <a:t>flushing</a:t>
            </a:r>
            <a:r>
              <a:rPr lang="cs-CZ" dirty="0" smtClean="0"/>
              <a:t> a </a:t>
            </a:r>
            <a:r>
              <a:rPr lang="cs-CZ" dirty="0" err="1" smtClean="0"/>
              <a:t>toilet</a:t>
            </a:r>
            <a:r>
              <a:rPr lang="cs-CZ" dirty="0" smtClean="0"/>
              <a:t>, flush in poker, flush as </a:t>
            </a:r>
            <a:r>
              <a:rPr lang="cs-CZ" dirty="0" err="1" smtClean="0"/>
              <a:t>get</a:t>
            </a:r>
            <a:r>
              <a:rPr lang="cs-CZ" dirty="0" smtClean="0"/>
              <a:t> </a:t>
            </a:r>
            <a:r>
              <a:rPr lang="cs-CZ" dirty="0" err="1" smtClean="0"/>
              <a:t>red</a:t>
            </a:r>
            <a:r>
              <a:rPr lang="cs-CZ" dirty="0" smtClean="0"/>
              <a:t> in </a:t>
            </a:r>
            <a:r>
              <a:rPr lang="cs-CZ" dirty="0" err="1" smtClean="0"/>
              <a:t>the</a:t>
            </a:r>
            <a:r>
              <a:rPr lang="cs-CZ" dirty="0" smtClean="0"/>
              <a:t> face</a:t>
            </a:r>
          </a:p>
          <a:p>
            <a:r>
              <a:rPr lang="cs-CZ" dirty="0" smtClean="0"/>
              <a:t>AGENT – a </a:t>
            </a:r>
            <a:r>
              <a:rPr lang="cs-CZ" dirty="0" err="1" smtClean="0"/>
              <a:t>spy</a:t>
            </a:r>
            <a:r>
              <a:rPr lang="cs-CZ" dirty="0" smtClean="0"/>
              <a:t>, a </a:t>
            </a:r>
            <a:r>
              <a:rPr lang="cs-CZ" dirty="0" err="1" smtClean="0"/>
              <a:t>kind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police </a:t>
            </a:r>
            <a:r>
              <a:rPr lang="cs-CZ" dirty="0" err="1" smtClean="0"/>
              <a:t>officer</a:t>
            </a:r>
            <a:endParaRPr lang="cs-CZ" dirty="0" smtClean="0"/>
          </a:p>
          <a:p>
            <a:r>
              <a:rPr lang="cs-CZ" dirty="0" smtClean="0"/>
              <a:t>JOURNAL – a </a:t>
            </a:r>
            <a:r>
              <a:rPr lang="cs-CZ" dirty="0" err="1" smtClean="0"/>
              <a:t>diary</a:t>
            </a:r>
            <a:r>
              <a:rPr lang="cs-CZ" dirty="0" smtClean="0"/>
              <a:t>, a blog, a </a:t>
            </a:r>
            <a:r>
              <a:rPr lang="cs-CZ" dirty="0" err="1" smtClean="0"/>
              <a:t>scientific</a:t>
            </a:r>
            <a:r>
              <a:rPr lang="cs-CZ" dirty="0" smtClean="0"/>
              <a:t> </a:t>
            </a:r>
            <a:r>
              <a:rPr lang="cs-CZ" dirty="0" err="1" smtClean="0"/>
              <a:t>magazine</a:t>
            </a:r>
            <a:endParaRPr lang="cs-CZ" dirty="0" smtClean="0"/>
          </a:p>
          <a:p>
            <a:r>
              <a:rPr lang="cs-CZ" dirty="0" smtClean="0"/>
              <a:t>WRAP – tortilla </a:t>
            </a:r>
            <a:r>
              <a:rPr lang="cs-CZ" dirty="0" err="1" smtClean="0"/>
              <a:t>wrap</a:t>
            </a:r>
            <a:r>
              <a:rPr lang="cs-CZ" dirty="0" smtClean="0"/>
              <a:t>, </a:t>
            </a:r>
            <a:r>
              <a:rPr lang="cs-CZ" dirty="0" err="1" smtClean="0"/>
              <a:t>woven</a:t>
            </a:r>
            <a:r>
              <a:rPr lang="cs-CZ" dirty="0" smtClean="0"/>
              <a:t> </a:t>
            </a:r>
            <a:r>
              <a:rPr lang="cs-CZ" dirty="0" err="1" smtClean="0"/>
              <a:t>wrap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babies</a:t>
            </a:r>
            <a:r>
              <a:rPr lang="cs-CZ" dirty="0" smtClean="0"/>
              <a:t>, </a:t>
            </a:r>
            <a:r>
              <a:rPr lang="cs-CZ" dirty="0" err="1" smtClean="0"/>
              <a:t>gift</a:t>
            </a:r>
            <a:r>
              <a:rPr lang="cs-CZ" dirty="0" smtClean="0"/>
              <a:t> </a:t>
            </a:r>
            <a:r>
              <a:rPr lang="cs-CZ" dirty="0" err="1" smtClean="0"/>
              <a:t>wrap</a:t>
            </a:r>
            <a:r>
              <a:rPr lang="cs-CZ" dirty="0" smtClean="0"/>
              <a:t> / </a:t>
            </a:r>
            <a:r>
              <a:rPr lang="cs-CZ" dirty="0" err="1" smtClean="0"/>
              <a:t>packaging</a:t>
            </a:r>
            <a:r>
              <a:rPr lang="cs-CZ" dirty="0" smtClean="0"/>
              <a:t>, to </a:t>
            </a:r>
            <a:r>
              <a:rPr lang="cs-CZ" dirty="0" err="1" smtClean="0"/>
              <a:t>wrap</a:t>
            </a:r>
            <a:r>
              <a:rPr lang="cs-CZ" dirty="0" smtClean="0"/>
              <a:t>/</a:t>
            </a:r>
            <a:r>
              <a:rPr lang="cs-CZ" dirty="0" err="1" smtClean="0"/>
              <a:t>cover</a:t>
            </a:r>
            <a:endParaRPr lang="cs-CZ" dirty="0" smtClean="0"/>
          </a:p>
          <a:p>
            <a:r>
              <a:rPr lang="cs-CZ" dirty="0" smtClean="0"/>
              <a:t>WISDOM – </a:t>
            </a:r>
            <a:r>
              <a:rPr lang="cs-CZ" dirty="0" err="1" smtClean="0"/>
              <a:t>wisdom</a:t>
            </a:r>
            <a:r>
              <a:rPr lang="cs-CZ" dirty="0" smtClean="0"/>
              <a:t> </a:t>
            </a:r>
            <a:r>
              <a:rPr lang="cs-CZ" dirty="0" err="1" smtClean="0"/>
              <a:t>tooth</a:t>
            </a:r>
            <a:r>
              <a:rPr lang="cs-CZ" dirty="0" smtClean="0"/>
              <a:t>, </a:t>
            </a:r>
            <a:r>
              <a:rPr lang="cs-CZ" dirty="0" err="1" smtClean="0"/>
              <a:t>owl</a:t>
            </a:r>
            <a:r>
              <a:rPr lang="cs-CZ" dirty="0" smtClean="0"/>
              <a:t> as a symbol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wisdom</a:t>
            </a:r>
            <a:r>
              <a:rPr lang="cs-CZ" dirty="0" smtClean="0"/>
              <a:t>, </a:t>
            </a:r>
            <a:r>
              <a:rPr lang="cs-CZ" dirty="0" err="1" smtClean="0"/>
              <a:t>the</a:t>
            </a:r>
            <a:r>
              <a:rPr lang="cs-CZ" dirty="0" smtClean="0"/>
              <a:t> bust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Socrates</a:t>
            </a:r>
            <a:r>
              <a:rPr lang="cs-CZ" dirty="0"/>
              <a:t> </a:t>
            </a:r>
            <a:r>
              <a:rPr lang="cs-CZ" dirty="0" smtClean="0"/>
              <a:t>–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thought</a:t>
            </a:r>
            <a:r>
              <a:rPr lang="cs-CZ" dirty="0" smtClean="0"/>
              <a:t> he </a:t>
            </a:r>
            <a:r>
              <a:rPr lang="cs-CZ" dirty="0" err="1" smtClean="0"/>
              <a:t>was</a:t>
            </a:r>
            <a:r>
              <a:rPr lang="cs-CZ" dirty="0" smtClean="0"/>
              <a:t> </a:t>
            </a:r>
            <a:r>
              <a:rPr lang="cs-CZ" dirty="0" err="1" smtClean="0"/>
              <a:t>wise</a:t>
            </a:r>
            <a:r>
              <a:rPr lang="cs-CZ" dirty="0" smtClean="0"/>
              <a:t>, </a:t>
            </a:r>
            <a:r>
              <a:rPr lang="cs-CZ" dirty="0" err="1" smtClean="0"/>
              <a:t>books</a:t>
            </a:r>
            <a:r>
              <a:rPr lang="cs-CZ" dirty="0" smtClean="0"/>
              <a:t> as a source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wisdom</a:t>
            </a:r>
            <a:endParaRPr lang="cs-CZ" dirty="0" smtClean="0"/>
          </a:p>
          <a:p>
            <a:r>
              <a:rPr lang="cs-CZ" dirty="0" smtClean="0"/>
              <a:t>IVORY – a </a:t>
            </a:r>
            <a:r>
              <a:rPr lang="cs-CZ" dirty="0" err="1" smtClean="0"/>
              <a:t>colour</a:t>
            </a:r>
            <a:r>
              <a:rPr lang="cs-CZ" dirty="0" smtClean="0"/>
              <a:t>,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material</a:t>
            </a:r>
            <a:r>
              <a:rPr lang="cs-CZ" dirty="0" smtClean="0"/>
              <a:t> </a:t>
            </a:r>
            <a:r>
              <a:rPr lang="cs-CZ" dirty="0" err="1" smtClean="0"/>
              <a:t>elephant´s</a:t>
            </a:r>
            <a:r>
              <a:rPr lang="cs-CZ" dirty="0" smtClean="0"/>
              <a:t> </a:t>
            </a:r>
            <a:r>
              <a:rPr lang="cs-CZ" dirty="0" err="1" smtClean="0"/>
              <a:t>tusks</a:t>
            </a:r>
            <a:r>
              <a:rPr lang="cs-CZ" dirty="0" smtClean="0"/>
              <a:t> are made </a:t>
            </a:r>
            <a:r>
              <a:rPr lang="cs-CZ" dirty="0" err="1" smtClean="0"/>
              <a:t>of</a:t>
            </a:r>
            <a:r>
              <a:rPr lang="cs-CZ" dirty="0" smtClean="0"/>
              <a:t>, </a:t>
            </a:r>
            <a:r>
              <a:rPr lang="cs-CZ" dirty="0" err="1" smtClean="0"/>
              <a:t>ivory</a:t>
            </a:r>
            <a:r>
              <a:rPr lang="cs-CZ" dirty="0" smtClean="0"/>
              <a:t> </a:t>
            </a:r>
            <a:r>
              <a:rPr lang="cs-CZ" dirty="0" err="1" smtClean="0"/>
              <a:t>jewels</a:t>
            </a:r>
            <a:r>
              <a:rPr lang="cs-CZ" dirty="0" smtClean="0"/>
              <a:t> and </a:t>
            </a:r>
            <a:r>
              <a:rPr lang="cs-CZ" dirty="0" err="1" smtClean="0"/>
              <a:t>statues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63280" y="188640"/>
            <a:ext cx="4301207" cy="6408712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AUDIO – </a:t>
            </a:r>
            <a:r>
              <a:rPr lang="cs-CZ" dirty="0" err="1" smtClean="0"/>
              <a:t>sound</a:t>
            </a:r>
            <a:r>
              <a:rPr lang="cs-CZ" dirty="0" smtClean="0"/>
              <a:t>, </a:t>
            </a:r>
            <a:r>
              <a:rPr lang="cs-CZ" dirty="0" err="1" smtClean="0"/>
              <a:t>sound</a:t>
            </a:r>
            <a:r>
              <a:rPr lang="cs-CZ" dirty="0" smtClean="0"/>
              <a:t> </a:t>
            </a:r>
            <a:r>
              <a:rPr lang="cs-CZ" dirty="0" err="1" smtClean="0"/>
              <a:t>system</a:t>
            </a:r>
            <a:endParaRPr lang="cs-CZ" dirty="0"/>
          </a:p>
          <a:p>
            <a:r>
              <a:rPr lang="cs-CZ" dirty="0" smtClean="0"/>
              <a:t>BANKRUPT – </a:t>
            </a:r>
            <a:r>
              <a:rPr lang="cs-CZ" dirty="0" err="1" smtClean="0"/>
              <a:t>without</a:t>
            </a:r>
            <a:r>
              <a:rPr lang="cs-CZ" dirty="0" smtClean="0"/>
              <a:t> </a:t>
            </a:r>
            <a:r>
              <a:rPr lang="cs-CZ" dirty="0" err="1" smtClean="0"/>
              <a:t>any</a:t>
            </a:r>
            <a:r>
              <a:rPr lang="cs-CZ" dirty="0" smtClean="0"/>
              <a:t> </a:t>
            </a:r>
            <a:r>
              <a:rPr lang="cs-CZ" dirty="0" err="1" smtClean="0"/>
              <a:t>money</a:t>
            </a:r>
            <a:endParaRPr lang="cs-CZ" dirty="0" smtClean="0"/>
          </a:p>
          <a:p>
            <a:r>
              <a:rPr lang="cs-CZ" dirty="0" smtClean="0"/>
              <a:t>SQUASH – </a:t>
            </a:r>
            <a:r>
              <a:rPr lang="cs-CZ" dirty="0" err="1" smtClean="0"/>
              <a:t>butternut</a:t>
            </a:r>
            <a:r>
              <a:rPr lang="cs-CZ" dirty="0" smtClean="0"/>
              <a:t> squash/</a:t>
            </a:r>
            <a:r>
              <a:rPr lang="cs-CZ" dirty="0" err="1" smtClean="0"/>
              <a:t>pumpkin</a:t>
            </a:r>
            <a:r>
              <a:rPr lang="cs-CZ" dirty="0" smtClean="0"/>
              <a:t>, </a:t>
            </a:r>
            <a:r>
              <a:rPr lang="cs-CZ" dirty="0" err="1" smtClean="0"/>
              <a:t>squeeze</a:t>
            </a:r>
            <a:r>
              <a:rPr lang="cs-CZ" dirty="0" smtClean="0"/>
              <a:t>, </a:t>
            </a:r>
            <a:r>
              <a:rPr lang="cs-CZ" dirty="0" err="1" smtClean="0"/>
              <a:t>kind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sport</a:t>
            </a:r>
          </a:p>
          <a:p>
            <a:r>
              <a:rPr lang="cs-CZ" dirty="0" smtClean="0"/>
              <a:t>DRILL – </a:t>
            </a:r>
            <a:r>
              <a:rPr lang="cs-CZ" dirty="0" err="1" smtClean="0"/>
              <a:t>army</a:t>
            </a:r>
            <a:r>
              <a:rPr lang="cs-CZ" dirty="0" smtClean="0"/>
              <a:t> </a:t>
            </a:r>
            <a:r>
              <a:rPr lang="cs-CZ" dirty="0" err="1" smtClean="0"/>
              <a:t>drill</a:t>
            </a:r>
            <a:r>
              <a:rPr lang="cs-CZ" dirty="0" smtClean="0"/>
              <a:t>, </a:t>
            </a:r>
            <a:r>
              <a:rPr lang="cs-CZ" dirty="0" err="1" smtClean="0"/>
              <a:t>drilling</a:t>
            </a:r>
            <a:r>
              <a:rPr lang="cs-CZ" dirty="0" smtClean="0"/>
              <a:t> a </a:t>
            </a:r>
            <a:r>
              <a:rPr lang="cs-CZ" dirty="0" err="1" smtClean="0"/>
              <a:t>tooth</a:t>
            </a:r>
            <a:r>
              <a:rPr lang="cs-CZ" dirty="0" smtClean="0"/>
              <a:t> </a:t>
            </a:r>
            <a:r>
              <a:rPr lang="cs-CZ" dirty="0" err="1" smtClean="0"/>
              <a:t>at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dentist</a:t>
            </a:r>
            <a:r>
              <a:rPr lang="cs-CZ" dirty="0" smtClean="0"/>
              <a:t>, a </a:t>
            </a:r>
            <a:r>
              <a:rPr lang="cs-CZ" dirty="0" err="1" smtClean="0"/>
              <a:t>machine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drilling</a:t>
            </a:r>
            <a:endParaRPr lang="cs-CZ" dirty="0" smtClean="0"/>
          </a:p>
          <a:p>
            <a:r>
              <a:rPr lang="cs-CZ" dirty="0" smtClean="0"/>
              <a:t>SHIELD – a part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equipment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knights</a:t>
            </a:r>
            <a:r>
              <a:rPr lang="cs-CZ" dirty="0" smtClean="0"/>
              <a:t>, </a:t>
            </a:r>
            <a:r>
              <a:rPr lang="cs-CZ" dirty="0" err="1" smtClean="0"/>
              <a:t>protection</a:t>
            </a:r>
            <a:r>
              <a:rPr lang="cs-CZ" dirty="0" smtClean="0"/>
              <a:t>, S.H.I.E.L.D – </a:t>
            </a:r>
            <a:r>
              <a:rPr lang="cs-CZ" dirty="0" err="1" smtClean="0"/>
              <a:t>organization</a:t>
            </a:r>
            <a:r>
              <a:rPr lang="cs-CZ" dirty="0" smtClean="0"/>
              <a:t> in </a:t>
            </a:r>
            <a:r>
              <a:rPr lang="cs-CZ" dirty="0" err="1" smtClean="0"/>
              <a:t>Avengers</a:t>
            </a:r>
            <a:r>
              <a:rPr lang="cs-CZ" dirty="0" smtClean="0"/>
              <a:t> </a:t>
            </a:r>
            <a:r>
              <a:rPr lang="cs-CZ" dirty="0" err="1" smtClean="0"/>
              <a:t>movie</a:t>
            </a:r>
            <a:r>
              <a:rPr lang="cs-CZ" dirty="0" smtClean="0"/>
              <a:t>, </a:t>
            </a:r>
            <a:r>
              <a:rPr lang="cs-CZ" dirty="0" err="1" smtClean="0"/>
              <a:t>the</a:t>
            </a:r>
            <a:r>
              <a:rPr lang="cs-CZ" dirty="0" smtClean="0"/>
              <a:t> hard part </a:t>
            </a:r>
            <a:r>
              <a:rPr lang="cs-CZ" dirty="0" err="1" smtClean="0"/>
              <a:t>of</a:t>
            </a:r>
            <a:r>
              <a:rPr lang="cs-CZ" dirty="0" smtClean="0"/>
              <a:t> a </a:t>
            </a:r>
            <a:r>
              <a:rPr lang="cs-CZ" dirty="0" err="1" smtClean="0"/>
              <a:t>beetle</a:t>
            </a:r>
            <a:endParaRPr lang="cs-CZ" dirty="0" smtClean="0"/>
          </a:p>
          <a:p>
            <a:r>
              <a:rPr lang="cs-CZ" dirty="0" smtClean="0"/>
              <a:t>FILLING – </a:t>
            </a:r>
            <a:r>
              <a:rPr lang="cs-CZ" dirty="0" err="1" smtClean="0"/>
              <a:t>tooth</a:t>
            </a:r>
            <a:r>
              <a:rPr lang="cs-CZ" dirty="0" smtClean="0"/>
              <a:t> </a:t>
            </a:r>
            <a:r>
              <a:rPr lang="cs-CZ" dirty="0" err="1" smtClean="0"/>
              <a:t>filling</a:t>
            </a:r>
            <a:r>
              <a:rPr lang="cs-CZ" dirty="0" smtClean="0"/>
              <a:t>, </a:t>
            </a:r>
            <a:r>
              <a:rPr lang="cs-CZ" dirty="0" err="1" smtClean="0"/>
              <a:t>donut</a:t>
            </a:r>
            <a:r>
              <a:rPr lang="cs-CZ" dirty="0" smtClean="0"/>
              <a:t> </a:t>
            </a:r>
            <a:r>
              <a:rPr lang="cs-CZ" dirty="0" err="1" smtClean="0"/>
              <a:t>filling</a:t>
            </a:r>
            <a:r>
              <a:rPr lang="cs-CZ" dirty="0" smtClean="0"/>
              <a:t>, </a:t>
            </a:r>
            <a:r>
              <a:rPr lang="cs-CZ" dirty="0" err="1" smtClean="0"/>
              <a:t>filling</a:t>
            </a:r>
            <a:r>
              <a:rPr lang="cs-CZ" dirty="0" smtClean="0"/>
              <a:t> a car tank, to make a </a:t>
            </a:r>
            <a:r>
              <a:rPr lang="cs-CZ" dirty="0" err="1" smtClean="0"/>
              <a:t>glass</a:t>
            </a:r>
            <a:r>
              <a:rPr lang="cs-CZ" dirty="0" smtClean="0"/>
              <a:t> full</a:t>
            </a:r>
          </a:p>
          <a:p>
            <a:r>
              <a:rPr lang="cs-CZ" dirty="0" smtClean="0"/>
              <a:t>ICON – </a:t>
            </a:r>
            <a:r>
              <a:rPr lang="cs-CZ" dirty="0" err="1" smtClean="0"/>
              <a:t>fashion</a:t>
            </a:r>
            <a:r>
              <a:rPr lang="cs-CZ" dirty="0" smtClean="0"/>
              <a:t> </a:t>
            </a:r>
            <a:r>
              <a:rPr lang="cs-CZ" dirty="0" err="1" smtClean="0"/>
              <a:t>icon</a:t>
            </a:r>
            <a:r>
              <a:rPr lang="cs-CZ" dirty="0" smtClean="0"/>
              <a:t>, </a:t>
            </a:r>
            <a:r>
              <a:rPr lang="cs-CZ" dirty="0" err="1" smtClean="0"/>
              <a:t>religious</a:t>
            </a:r>
            <a:r>
              <a:rPr lang="cs-CZ" dirty="0" smtClean="0"/>
              <a:t> </a:t>
            </a:r>
            <a:r>
              <a:rPr lang="cs-CZ" dirty="0" err="1" smtClean="0"/>
              <a:t>icon</a:t>
            </a:r>
            <a:r>
              <a:rPr lang="cs-CZ" dirty="0" smtClean="0"/>
              <a:t>, </a:t>
            </a:r>
            <a:r>
              <a:rPr lang="cs-CZ" dirty="0" err="1" smtClean="0"/>
              <a:t>icon</a:t>
            </a:r>
            <a:r>
              <a:rPr lang="cs-CZ" dirty="0" smtClean="0"/>
              <a:t> on a </a:t>
            </a:r>
            <a:r>
              <a:rPr lang="cs-CZ" dirty="0" err="1" smtClean="0"/>
              <a:t>computer</a:t>
            </a:r>
            <a:r>
              <a:rPr lang="cs-CZ" dirty="0" smtClean="0"/>
              <a:t> </a:t>
            </a:r>
            <a:r>
              <a:rPr lang="cs-CZ" dirty="0" err="1" smtClean="0"/>
              <a:t>screen</a:t>
            </a:r>
            <a:r>
              <a:rPr lang="cs-CZ" dirty="0" smtClean="0"/>
              <a:t>, </a:t>
            </a:r>
            <a:r>
              <a:rPr lang="cs-CZ" dirty="0" err="1" smtClean="0"/>
              <a:t>emoticon</a:t>
            </a:r>
            <a:endParaRPr lang="cs-CZ" dirty="0" smtClean="0"/>
          </a:p>
          <a:p>
            <a:r>
              <a:rPr lang="cs-CZ" dirty="0" smtClean="0"/>
              <a:t>CHILL – </a:t>
            </a:r>
            <a:r>
              <a:rPr lang="cs-CZ" dirty="0" err="1" smtClean="0"/>
              <a:t>cold</a:t>
            </a:r>
            <a:r>
              <a:rPr lang="cs-CZ" dirty="0" smtClean="0"/>
              <a:t>, to </a:t>
            </a:r>
            <a:r>
              <a:rPr lang="cs-CZ" dirty="0" err="1" smtClean="0"/>
              <a:t>relax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123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TC102455610[[fn=Podzim]]</Template>
  <TotalTime>59</TotalTime>
  <Words>256</Words>
  <Application>Microsoft Office PowerPoint</Application>
  <PresentationFormat>Předvádění na obrazovce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Autumn</vt:lpstr>
      <vt:lpstr>4 Pictures 1 Word </vt:lpstr>
      <vt:lpstr>PIT</vt:lpstr>
      <vt:lpstr>FLUSH</vt:lpstr>
      <vt:lpstr>AGENT</vt:lpstr>
      <vt:lpstr>JOURNAL</vt:lpstr>
      <vt:lpstr>WRAP</vt:lpstr>
      <vt:lpstr>WISDOM</vt:lpstr>
      <vt:lpstr>IVORY</vt:lpstr>
      <vt:lpstr>AUDIO</vt:lpstr>
      <vt:lpstr>BANKRUPT</vt:lpstr>
      <vt:lpstr>SQUASH</vt:lpstr>
      <vt:lpstr>DRILL</vt:lpstr>
      <vt:lpstr>SHIELD</vt:lpstr>
      <vt:lpstr>FILLING</vt:lpstr>
      <vt:lpstr>ICON</vt:lpstr>
      <vt:lpstr>CHILL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Pictures 1 Word</dc:title>
  <dc:creator>KACKA</dc:creator>
  <cp:lastModifiedBy>KACKA</cp:lastModifiedBy>
  <cp:revision>6</cp:revision>
  <dcterms:created xsi:type="dcterms:W3CDTF">2014-04-02T16:17:10Z</dcterms:created>
  <dcterms:modified xsi:type="dcterms:W3CDTF">2014-04-02T17:16:35Z</dcterms:modified>
</cp:coreProperties>
</file>