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9" r:id="rId13"/>
    <p:sldId id="265" r:id="rId14"/>
    <p:sldId id="271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A579-3B1A-447B-BBC4-3C4F71E26195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D8A8-D55A-42CF-89FA-41876D9B01D9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4 </a:t>
            </a:r>
            <a:r>
              <a:rPr lang="cs-CZ" dirty="0" err="1" smtClean="0"/>
              <a:t>Pictures</a:t>
            </a:r>
            <a:r>
              <a:rPr lang="cs-CZ" dirty="0" smtClean="0"/>
              <a:t> 1 Word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difficulty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0430">
            <a:off x="5171284" y="645759"/>
            <a:ext cx="2826904" cy="31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547315"/>
            <a:ext cx="2880320" cy="57742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075" y="373791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RUMBLE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2592288" cy="24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348880"/>
            <a:ext cx="2455461" cy="24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400668" cy="24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18" y="547315"/>
            <a:ext cx="2439189" cy="245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430305" y="96302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817302" y="96302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139470" y="96302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530596" y="96302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1852764" y="96302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174932" y="96302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5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68335" y="836712"/>
            <a:ext cx="3039862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COVER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2304256" cy="231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860">
            <a:off x="6301039" y="2989428"/>
            <a:ext cx="2476917" cy="239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998">
            <a:off x="899592" y="2132856"/>
            <a:ext cx="24031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1021939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348271" y="133723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670439" y="133723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988266" y="133723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310434" y="132306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8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3767" y="606982"/>
            <a:ext cx="3024336" cy="66177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12110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MODEL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368">
            <a:off x="6100435" y="1291885"/>
            <a:ext cx="2425891" cy="239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223">
            <a:off x="4281849" y="3934794"/>
            <a:ext cx="2266172" cy="22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712900" y="104418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097175" y="10450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473449" y="10450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795299" y="104418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117467" y="104418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739">
            <a:off x="390650" y="2322216"/>
            <a:ext cx="2630278" cy="25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8" y="1291610"/>
            <a:ext cx="2427111" cy="240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19" y="764704"/>
            <a:ext cx="2808313" cy="5760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92016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SPIRIT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802">
            <a:off x="5970563" y="1837386"/>
            <a:ext cx="2684512" cy="27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559546" cy="25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537">
            <a:off x="610799" y="2924183"/>
            <a:ext cx="2457784" cy="24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02" y="620688"/>
            <a:ext cx="257788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769784" y="1154477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447616" y="116148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091952" y="115531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414120" y="115352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1678607" y="115531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000775" y="11575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611560" y="692696"/>
            <a:ext cx="3384376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834" y="499920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CHILLED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083">
            <a:off x="6013864" y="1268760"/>
            <a:ext cx="2324472" cy="232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888">
            <a:off x="5018684" y="4060578"/>
            <a:ext cx="2448272" cy="242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64" y="1671918"/>
            <a:ext cx="2557462" cy="245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653">
            <a:off x="447162" y="3685810"/>
            <a:ext cx="2376264" cy="24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900803" y="108018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209374" y="108018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531542" y="108018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813219" y="108018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108343" y="108018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395151" y="108018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Minus 14"/>
          <p:cNvSpPr/>
          <p:nvPr/>
        </p:nvSpPr>
        <p:spPr>
          <a:xfrm>
            <a:off x="2717319" y="108018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9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568689" y="638872"/>
            <a:ext cx="3096344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794" y="453102"/>
            <a:ext cx="7125113" cy="924475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STACKED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947">
            <a:off x="660215" y="1703326"/>
            <a:ext cx="2088232" cy="211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682">
            <a:off x="5951368" y="3699653"/>
            <a:ext cx="2462504" cy="246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997">
            <a:off x="2308898" y="4005065"/>
            <a:ext cx="2290564" cy="22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931">
            <a:off x="3647199" y="1110951"/>
            <a:ext cx="2437555" cy="241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739794" y="10307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020985" y="10307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344107" y="103157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666275" y="103240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1955777" y="103324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277945" y="10307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Minus 14"/>
          <p:cNvSpPr/>
          <p:nvPr/>
        </p:nvSpPr>
        <p:spPr>
          <a:xfrm>
            <a:off x="2600113" y="103324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4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95270" y="817172"/>
            <a:ext cx="2880321" cy="6281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960" y="668987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SNAP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48">
            <a:off x="5968853" y="1091416"/>
            <a:ext cx="2237338" cy="23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140">
            <a:off x="4211960" y="3861048"/>
            <a:ext cx="2343522" cy="235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2411418" cy="23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798">
            <a:off x="537748" y="3627981"/>
            <a:ext cx="2195366" cy="217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inus 9"/>
          <p:cNvSpPr/>
          <p:nvPr/>
        </p:nvSpPr>
        <p:spPr>
          <a:xfrm>
            <a:off x="458584" y="126157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752960" y="126876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087864" y="126157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1408048" y="126876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6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229199" cy="64087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ANTIQUE – </a:t>
            </a:r>
            <a:r>
              <a:rPr lang="cs-CZ" dirty="0" err="1" smtClean="0"/>
              <a:t>all</a:t>
            </a:r>
            <a:r>
              <a:rPr lang="cs-CZ" dirty="0" smtClean="0"/>
              <a:t> are </a:t>
            </a:r>
            <a:r>
              <a:rPr lang="cs-CZ" dirty="0" err="1" smtClean="0"/>
              <a:t>old</a:t>
            </a:r>
            <a:r>
              <a:rPr lang="cs-CZ" dirty="0" smtClean="0"/>
              <a:t> and </a:t>
            </a:r>
            <a:r>
              <a:rPr lang="cs-CZ" dirty="0" err="1" smtClean="0"/>
              <a:t>valuable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(</a:t>
            </a:r>
            <a:r>
              <a:rPr lang="cs-CZ" dirty="0" err="1" smtClean="0"/>
              <a:t>dummy</a:t>
            </a:r>
            <a:r>
              <a:rPr lang="cs-CZ" dirty="0" smtClean="0"/>
              <a:t>, map, </a:t>
            </a:r>
            <a:r>
              <a:rPr lang="cs-CZ" dirty="0" err="1" smtClean="0"/>
              <a:t>furniture</a:t>
            </a:r>
            <a:r>
              <a:rPr lang="cs-CZ" dirty="0" smtClean="0"/>
              <a:t> and </a:t>
            </a:r>
            <a:r>
              <a:rPr lang="cs-CZ" dirty="0" err="1" smtClean="0"/>
              <a:t>sewing</a:t>
            </a:r>
            <a:r>
              <a:rPr lang="cs-CZ" dirty="0" smtClean="0"/>
              <a:t> </a:t>
            </a:r>
            <a:r>
              <a:rPr lang="cs-CZ" dirty="0" err="1" smtClean="0"/>
              <a:t>machine</a:t>
            </a:r>
            <a:r>
              <a:rPr lang="cs-CZ" dirty="0" smtClean="0"/>
              <a:t>)</a:t>
            </a:r>
          </a:p>
          <a:p>
            <a:r>
              <a:rPr lang="cs-CZ" dirty="0" smtClean="0"/>
              <a:t>COURSE – </a:t>
            </a:r>
            <a:r>
              <a:rPr lang="cs-CZ" dirty="0" err="1" smtClean="0"/>
              <a:t>dish</a:t>
            </a:r>
            <a:r>
              <a:rPr lang="cs-CZ" dirty="0" smtClean="0"/>
              <a:t>, </a:t>
            </a:r>
            <a:r>
              <a:rPr lang="cs-CZ" dirty="0" err="1" smtClean="0"/>
              <a:t>direction</a:t>
            </a:r>
            <a:r>
              <a:rPr lang="cs-CZ" dirty="0" smtClean="0"/>
              <a:t>, </a:t>
            </a:r>
            <a:r>
              <a:rPr lang="cs-CZ" dirty="0" err="1" smtClean="0"/>
              <a:t>class</a:t>
            </a:r>
            <a:r>
              <a:rPr lang="cs-CZ" dirty="0" smtClean="0"/>
              <a:t>/</a:t>
            </a:r>
            <a:r>
              <a:rPr lang="cs-CZ" dirty="0" err="1" smtClean="0"/>
              <a:t>workshow</a:t>
            </a:r>
            <a:r>
              <a:rPr lang="cs-CZ" dirty="0" smtClean="0"/>
              <a:t> , golf </a:t>
            </a:r>
            <a:r>
              <a:rPr lang="cs-CZ" dirty="0" err="1" smtClean="0"/>
              <a:t>course</a:t>
            </a:r>
            <a:endParaRPr lang="cs-CZ" dirty="0" smtClean="0"/>
          </a:p>
          <a:p>
            <a:r>
              <a:rPr lang="cs-CZ" dirty="0" smtClean="0"/>
              <a:t>COUNTER  -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desk</a:t>
            </a:r>
            <a:r>
              <a:rPr lang="cs-CZ" dirty="0" smtClean="0"/>
              <a:t>, </a:t>
            </a:r>
            <a:r>
              <a:rPr lang="cs-CZ" dirty="0" err="1" smtClean="0"/>
              <a:t>shop</a:t>
            </a:r>
            <a:r>
              <a:rPr lang="cs-CZ" dirty="0" smtClean="0"/>
              <a:t> </a:t>
            </a:r>
            <a:r>
              <a:rPr lang="cs-CZ" dirty="0" err="1" smtClean="0"/>
              <a:t>counter</a:t>
            </a:r>
            <a:r>
              <a:rPr lang="cs-CZ" dirty="0" smtClean="0"/>
              <a:t>, </a:t>
            </a:r>
            <a:r>
              <a:rPr lang="cs-CZ" dirty="0" err="1" smtClean="0"/>
              <a:t>counter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by air </a:t>
            </a:r>
            <a:r>
              <a:rPr lang="cs-CZ" dirty="0" err="1" smtClean="0"/>
              <a:t>hostesses</a:t>
            </a:r>
            <a:r>
              <a:rPr lang="cs-CZ" dirty="0" smtClean="0"/>
              <a:t>, </a:t>
            </a:r>
            <a:r>
              <a:rPr lang="cs-CZ" dirty="0" err="1" smtClean="0"/>
              <a:t>tokens</a:t>
            </a:r>
            <a:endParaRPr lang="cs-CZ" dirty="0" smtClean="0"/>
          </a:p>
          <a:p>
            <a:r>
              <a:rPr lang="cs-CZ" dirty="0" smtClean="0"/>
              <a:t>STAINED –</a:t>
            </a:r>
            <a:r>
              <a:rPr lang="cs-CZ" dirty="0" err="1" smtClean="0"/>
              <a:t>dirty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stain</a:t>
            </a:r>
            <a:r>
              <a:rPr lang="cs-CZ" dirty="0" smtClean="0"/>
              <a:t>/</a:t>
            </a:r>
            <a:r>
              <a:rPr lang="cs-CZ" dirty="0" err="1" smtClean="0"/>
              <a:t>smudge</a:t>
            </a:r>
            <a:r>
              <a:rPr lang="cs-CZ" dirty="0" smtClean="0"/>
              <a:t>, </a:t>
            </a:r>
            <a:r>
              <a:rPr lang="cs-CZ" dirty="0" err="1" smtClean="0"/>
              <a:t>windows</a:t>
            </a:r>
            <a:r>
              <a:rPr lang="cs-CZ" dirty="0" smtClean="0"/>
              <a:t> in </a:t>
            </a:r>
            <a:r>
              <a:rPr lang="cs-CZ" dirty="0" err="1" smtClean="0"/>
              <a:t>churches</a:t>
            </a:r>
            <a:r>
              <a:rPr lang="cs-CZ" dirty="0" smtClean="0"/>
              <a:t> and </a:t>
            </a:r>
            <a:r>
              <a:rPr lang="cs-CZ" dirty="0" err="1" smtClean="0"/>
              <a:t>cathedrals</a:t>
            </a:r>
            <a:endParaRPr lang="cs-CZ" dirty="0" smtClean="0"/>
          </a:p>
          <a:p>
            <a:r>
              <a:rPr lang="cs-CZ" dirty="0" smtClean="0"/>
              <a:t>REFLECT – to </a:t>
            </a:r>
            <a:r>
              <a:rPr lang="cs-CZ" dirty="0" err="1" smtClean="0"/>
              <a:t>mirror</a:t>
            </a:r>
            <a:r>
              <a:rPr lang="cs-CZ" dirty="0" smtClean="0"/>
              <a:t> (in </a:t>
            </a:r>
            <a:r>
              <a:rPr lang="cs-CZ" dirty="0" err="1" smtClean="0"/>
              <a:t>water</a:t>
            </a:r>
            <a:r>
              <a:rPr lang="cs-CZ" dirty="0" smtClean="0"/>
              <a:t>/</a:t>
            </a:r>
            <a:r>
              <a:rPr lang="cs-CZ" dirty="0" err="1" smtClean="0"/>
              <a:t>mirror</a:t>
            </a:r>
            <a:r>
              <a:rPr lang="cs-CZ" dirty="0" smtClean="0"/>
              <a:t>/</a:t>
            </a:r>
            <a:r>
              <a:rPr lang="cs-CZ" dirty="0" err="1" smtClean="0"/>
              <a:t>glass</a:t>
            </a:r>
            <a:r>
              <a:rPr lang="cs-CZ" dirty="0" smtClean="0"/>
              <a:t>/</a:t>
            </a:r>
            <a:r>
              <a:rPr lang="cs-CZ" dirty="0" err="1" smtClean="0"/>
              <a:t>bubble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MARBLE – type </a:t>
            </a:r>
            <a:r>
              <a:rPr lang="cs-CZ" dirty="0" err="1" smtClean="0"/>
              <a:t>of</a:t>
            </a:r>
            <a:r>
              <a:rPr lang="cs-CZ" dirty="0" smtClean="0"/>
              <a:t> very hard rock, game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marbles</a:t>
            </a:r>
            <a:r>
              <a:rPr lang="cs-CZ" dirty="0" smtClean="0"/>
              <a:t> (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balls</a:t>
            </a:r>
            <a:r>
              <a:rPr lang="cs-CZ" dirty="0" smtClean="0"/>
              <a:t>), </a:t>
            </a:r>
            <a:r>
              <a:rPr lang="cs-CZ" dirty="0" err="1" smtClean="0"/>
              <a:t>statue</a:t>
            </a:r>
            <a:r>
              <a:rPr lang="cs-CZ" dirty="0" smtClean="0"/>
              <a:t> made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marble</a:t>
            </a:r>
            <a:r>
              <a:rPr lang="cs-CZ" dirty="0" smtClean="0"/>
              <a:t>, in </a:t>
            </a:r>
            <a:r>
              <a:rPr lang="cs-CZ" dirty="0" err="1" smtClean="0"/>
              <a:t>meat</a:t>
            </a:r>
            <a:r>
              <a:rPr lang="cs-CZ" dirty="0" smtClean="0"/>
              <a:t> – </a:t>
            </a:r>
            <a:r>
              <a:rPr lang="cs-CZ" dirty="0" err="1" smtClean="0"/>
              <a:t>resembling</a:t>
            </a:r>
            <a:r>
              <a:rPr lang="cs-CZ" dirty="0" smtClean="0"/>
              <a:t> </a:t>
            </a:r>
            <a:r>
              <a:rPr lang="cs-CZ" dirty="0" err="1" smtClean="0"/>
              <a:t>marble</a:t>
            </a:r>
            <a:r>
              <a:rPr lang="cs-CZ" dirty="0" smtClean="0"/>
              <a:t> </a:t>
            </a:r>
            <a:r>
              <a:rPr lang="cs-CZ" dirty="0" err="1" smtClean="0"/>
              <a:t>pattern</a:t>
            </a:r>
            <a:endParaRPr lang="cs-CZ" dirty="0" smtClean="0"/>
          </a:p>
          <a:p>
            <a:r>
              <a:rPr lang="cs-CZ" dirty="0" smtClean="0"/>
              <a:t>BUNDLE – a </a:t>
            </a:r>
            <a:r>
              <a:rPr lang="cs-CZ" dirty="0" err="1" smtClean="0"/>
              <a:t>pack</a:t>
            </a:r>
            <a:r>
              <a:rPr lang="cs-CZ" dirty="0" smtClean="0"/>
              <a:t>,  </a:t>
            </a:r>
            <a:r>
              <a:rPr lang="cs-CZ" dirty="0" err="1" smtClean="0"/>
              <a:t>bundle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85183" cy="655272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ORGAN – musical instrument in </a:t>
            </a:r>
            <a:r>
              <a:rPr lang="cs-CZ" dirty="0" err="1" smtClean="0"/>
              <a:t>cathedral</a:t>
            </a:r>
            <a:r>
              <a:rPr lang="cs-CZ" dirty="0" smtClean="0"/>
              <a:t>, </a:t>
            </a:r>
            <a:r>
              <a:rPr lang="cs-CZ" dirty="0" err="1" smtClean="0"/>
              <a:t>mouth</a:t>
            </a:r>
            <a:r>
              <a:rPr lang="cs-CZ" dirty="0" smtClean="0"/>
              <a:t> organ – </a:t>
            </a:r>
            <a:r>
              <a:rPr lang="cs-CZ" dirty="0" err="1" smtClean="0"/>
              <a:t>another</a:t>
            </a:r>
            <a:r>
              <a:rPr lang="cs-CZ" dirty="0" smtClean="0"/>
              <a:t> musical instrument, body organ (</a:t>
            </a:r>
            <a:r>
              <a:rPr lang="cs-CZ" dirty="0" err="1" smtClean="0"/>
              <a:t>heart</a:t>
            </a:r>
            <a:r>
              <a:rPr lang="cs-CZ" dirty="0" smtClean="0"/>
              <a:t>, liver,..), Organ Rock –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en-US" dirty="0" smtClean="0"/>
              <a:t>arch located </a:t>
            </a:r>
            <a:r>
              <a:rPr lang="en-US" dirty="0"/>
              <a:t>400 meters east of Engraved Arch</a:t>
            </a:r>
            <a:endParaRPr lang="cs-CZ" dirty="0"/>
          </a:p>
          <a:p>
            <a:r>
              <a:rPr lang="cs-CZ" dirty="0" smtClean="0"/>
              <a:t>RUMBLE – </a:t>
            </a:r>
            <a:r>
              <a:rPr lang="cs-CZ" dirty="0" err="1" smtClean="0"/>
              <a:t>sound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stomach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you´re</a:t>
            </a:r>
            <a:r>
              <a:rPr lang="cs-CZ" dirty="0" smtClean="0"/>
              <a:t> </a:t>
            </a:r>
            <a:r>
              <a:rPr lang="cs-CZ" dirty="0" err="1" smtClean="0"/>
              <a:t>hungry</a:t>
            </a:r>
            <a:r>
              <a:rPr lang="cs-CZ" dirty="0" smtClean="0"/>
              <a:t>, </a:t>
            </a:r>
            <a:r>
              <a:rPr lang="cs-CZ" dirty="0" err="1" smtClean="0"/>
              <a:t>sound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thunder</a:t>
            </a:r>
            <a:endParaRPr lang="cs-CZ" dirty="0" smtClean="0"/>
          </a:p>
          <a:p>
            <a:r>
              <a:rPr lang="cs-CZ" dirty="0" smtClean="0"/>
              <a:t>COVER – </a:t>
            </a:r>
            <a:r>
              <a:rPr lang="cs-CZ" dirty="0" err="1" smtClean="0"/>
              <a:t>roof</a:t>
            </a:r>
            <a:r>
              <a:rPr lang="cs-CZ" dirty="0" smtClean="0"/>
              <a:t> </a:t>
            </a:r>
            <a:r>
              <a:rPr lang="cs-CZ" dirty="0" err="1" smtClean="0"/>
              <a:t>tiles</a:t>
            </a:r>
            <a:r>
              <a:rPr lang="cs-CZ" dirty="0" smtClean="0"/>
              <a:t>, album </a:t>
            </a:r>
            <a:r>
              <a:rPr lang="cs-CZ" dirty="0" err="1" smtClean="0"/>
              <a:t>cover</a:t>
            </a:r>
            <a:r>
              <a:rPr lang="cs-CZ" dirty="0" smtClean="0"/>
              <a:t>, CD </a:t>
            </a:r>
            <a:r>
              <a:rPr lang="cs-CZ" dirty="0" err="1" smtClean="0"/>
              <a:t>cover</a:t>
            </a:r>
            <a:r>
              <a:rPr lang="cs-CZ" dirty="0" smtClean="0"/>
              <a:t>,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drains</a:t>
            </a:r>
            <a:endParaRPr lang="cs-CZ" dirty="0" smtClean="0"/>
          </a:p>
          <a:p>
            <a:r>
              <a:rPr lang="cs-CZ" dirty="0" smtClean="0"/>
              <a:t>MODEL – </a:t>
            </a:r>
            <a:r>
              <a:rPr lang="cs-CZ" dirty="0" err="1" smtClean="0"/>
              <a:t>mannequin</a:t>
            </a:r>
            <a:r>
              <a:rPr lang="cs-CZ" dirty="0" smtClean="0"/>
              <a:t>, model to make </a:t>
            </a:r>
            <a:r>
              <a:rPr lang="cs-CZ" dirty="0" err="1" smtClean="0"/>
              <a:t>false</a:t>
            </a:r>
            <a:r>
              <a:rPr lang="cs-CZ" dirty="0" smtClean="0"/>
              <a:t> </a:t>
            </a:r>
            <a:r>
              <a:rPr lang="cs-CZ" dirty="0" err="1" smtClean="0"/>
              <a:t>teeth</a:t>
            </a:r>
            <a:r>
              <a:rPr lang="cs-CZ" dirty="0" smtClean="0"/>
              <a:t>, model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painting</a:t>
            </a:r>
            <a:r>
              <a:rPr lang="cs-CZ" dirty="0" smtClean="0"/>
              <a:t>, </a:t>
            </a:r>
            <a:r>
              <a:rPr lang="cs-CZ" dirty="0" err="1" smtClean="0"/>
              <a:t>molecule</a:t>
            </a:r>
            <a:r>
              <a:rPr lang="cs-CZ" dirty="0" smtClean="0"/>
              <a:t> model</a:t>
            </a:r>
          </a:p>
          <a:p>
            <a:r>
              <a:rPr lang="cs-CZ" dirty="0" smtClean="0"/>
              <a:t>SPIRIT – team </a:t>
            </a:r>
            <a:r>
              <a:rPr lang="cs-CZ" dirty="0" err="1" smtClean="0"/>
              <a:t>spirit</a:t>
            </a:r>
            <a:r>
              <a:rPr lang="cs-CZ" dirty="0" smtClean="0"/>
              <a:t>,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alcoholic</a:t>
            </a:r>
            <a:r>
              <a:rPr lang="cs-CZ" dirty="0" smtClean="0"/>
              <a:t> drink, </a:t>
            </a:r>
            <a:r>
              <a:rPr lang="cs-CZ" dirty="0" err="1" smtClean="0"/>
              <a:t>Father</a:t>
            </a:r>
            <a:r>
              <a:rPr lang="cs-CZ" dirty="0" smtClean="0"/>
              <a:t>, Son and </a:t>
            </a:r>
            <a:r>
              <a:rPr lang="cs-CZ" dirty="0" err="1" smtClean="0"/>
              <a:t>Holy</a:t>
            </a:r>
            <a:r>
              <a:rPr lang="cs-CZ" dirty="0" smtClean="0"/>
              <a:t> Spirit, </a:t>
            </a:r>
            <a:r>
              <a:rPr lang="cs-CZ" dirty="0" err="1" smtClean="0"/>
              <a:t>vigour</a:t>
            </a:r>
            <a:r>
              <a:rPr lang="cs-CZ" dirty="0" smtClean="0"/>
              <a:t>/</a:t>
            </a:r>
            <a:r>
              <a:rPr lang="cs-CZ" dirty="0" err="1" smtClean="0"/>
              <a:t>enthusiasm</a:t>
            </a:r>
            <a:r>
              <a:rPr lang="cs-CZ" dirty="0" smtClean="0"/>
              <a:t> </a:t>
            </a:r>
          </a:p>
          <a:p>
            <a:r>
              <a:rPr lang="cs-CZ" dirty="0" smtClean="0"/>
              <a:t>CHILLED – </a:t>
            </a:r>
            <a:r>
              <a:rPr lang="cs-CZ" dirty="0" err="1" smtClean="0"/>
              <a:t>cold</a:t>
            </a:r>
            <a:r>
              <a:rPr lang="cs-CZ" dirty="0" smtClean="0"/>
              <a:t>, </a:t>
            </a:r>
            <a:r>
              <a:rPr lang="cs-CZ" dirty="0" err="1" smtClean="0"/>
              <a:t>refrigerated</a:t>
            </a:r>
            <a:endParaRPr lang="cs-CZ" dirty="0" smtClean="0"/>
          </a:p>
          <a:p>
            <a:r>
              <a:rPr lang="cs-CZ" dirty="0" smtClean="0"/>
              <a:t>STACKED – </a:t>
            </a:r>
            <a:r>
              <a:rPr lang="cs-CZ" dirty="0" err="1" smtClean="0"/>
              <a:t>putting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 in </a:t>
            </a:r>
            <a:r>
              <a:rPr lang="cs-CZ" dirty="0" err="1" smtClean="0"/>
              <a:t>vertical</a:t>
            </a:r>
            <a:r>
              <a:rPr lang="cs-CZ" dirty="0" smtClean="0"/>
              <a:t> </a:t>
            </a:r>
            <a:r>
              <a:rPr lang="cs-CZ" dirty="0" err="1" smtClean="0"/>
              <a:t>piles</a:t>
            </a:r>
            <a:endParaRPr lang="cs-CZ" dirty="0" smtClean="0"/>
          </a:p>
          <a:p>
            <a:r>
              <a:rPr lang="cs-CZ" dirty="0" smtClean="0"/>
              <a:t>SNAP – </a:t>
            </a:r>
            <a:r>
              <a:rPr lang="cs-CZ" dirty="0" err="1" smtClean="0"/>
              <a:t>sugersnaps</a:t>
            </a:r>
            <a:r>
              <a:rPr lang="cs-CZ" dirty="0" smtClean="0"/>
              <a:t> (</a:t>
            </a:r>
            <a:r>
              <a:rPr lang="cs-CZ" dirty="0" err="1" smtClean="0"/>
              <a:t>peas</a:t>
            </a:r>
            <a:r>
              <a:rPr lang="cs-CZ" dirty="0" smtClean="0"/>
              <a:t>),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one´s</a:t>
            </a:r>
            <a:r>
              <a:rPr lang="cs-CZ" dirty="0" smtClean="0"/>
              <a:t> </a:t>
            </a:r>
            <a:r>
              <a:rPr lang="cs-CZ" dirty="0" err="1" smtClean="0"/>
              <a:t>fingers</a:t>
            </a:r>
            <a:r>
              <a:rPr lang="cs-CZ" dirty="0" smtClean="0"/>
              <a:t>, </a:t>
            </a:r>
            <a:r>
              <a:rPr lang="cs-CZ" dirty="0" err="1" smtClean="0"/>
              <a:t>sound</a:t>
            </a:r>
            <a:r>
              <a:rPr lang="cs-CZ" dirty="0" smtClean="0"/>
              <a:t> made by </a:t>
            </a:r>
            <a:r>
              <a:rPr lang="cs-CZ" dirty="0" err="1" smtClean="0"/>
              <a:t>cameras</a:t>
            </a:r>
            <a:r>
              <a:rPr lang="cs-CZ" dirty="0" smtClean="0"/>
              <a:t>,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kind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buttons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12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755576" y="764704"/>
            <a:ext cx="3024336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736" y="610559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ANTIQUE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361">
            <a:off x="763328" y="1750997"/>
            <a:ext cx="2088232" cy="214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34" y="467546"/>
            <a:ext cx="2273005" cy="22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080">
            <a:off x="5927571" y="3421641"/>
            <a:ext cx="2475929" cy="244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2407514" cy="23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Minus 19"/>
          <p:cNvSpPr/>
          <p:nvPr/>
        </p:nvSpPr>
        <p:spPr>
          <a:xfrm>
            <a:off x="873984" y="120590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Minus 20"/>
          <p:cNvSpPr/>
          <p:nvPr/>
        </p:nvSpPr>
        <p:spPr>
          <a:xfrm>
            <a:off x="1155736" y="120590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Minus 21"/>
          <p:cNvSpPr/>
          <p:nvPr/>
        </p:nvSpPr>
        <p:spPr>
          <a:xfrm>
            <a:off x="1477904" y="121259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Minus 22"/>
          <p:cNvSpPr/>
          <p:nvPr/>
        </p:nvSpPr>
        <p:spPr>
          <a:xfrm>
            <a:off x="1778361" y="121259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Minus 23"/>
          <p:cNvSpPr/>
          <p:nvPr/>
        </p:nvSpPr>
        <p:spPr>
          <a:xfrm>
            <a:off x="2073560" y="122123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Minus 24"/>
          <p:cNvSpPr/>
          <p:nvPr/>
        </p:nvSpPr>
        <p:spPr>
          <a:xfrm>
            <a:off x="2382206" y="120590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Minus 25"/>
          <p:cNvSpPr/>
          <p:nvPr/>
        </p:nvSpPr>
        <p:spPr>
          <a:xfrm>
            <a:off x="2690852" y="1205902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0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06481" y="620688"/>
            <a:ext cx="2880320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1" y="462056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COURSE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45962"/>
            <a:ext cx="2146465" cy="217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861">
            <a:off x="694250" y="1637132"/>
            <a:ext cx="2160240" cy="21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000">
            <a:off x="4930999" y="3380829"/>
            <a:ext cx="2134773" cy="213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44" y="3596880"/>
            <a:ext cx="2232248" cy="21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inus 15"/>
          <p:cNvSpPr/>
          <p:nvPr/>
        </p:nvSpPr>
        <p:spPr>
          <a:xfrm>
            <a:off x="1035068" y="10936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Minus 16"/>
          <p:cNvSpPr/>
          <p:nvPr/>
        </p:nvSpPr>
        <p:spPr>
          <a:xfrm>
            <a:off x="1317932" y="10936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Minus 17"/>
          <p:cNvSpPr/>
          <p:nvPr/>
        </p:nvSpPr>
        <p:spPr>
          <a:xfrm>
            <a:off x="1613286" y="10936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Minus 18"/>
          <p:cNvSpPr/>
          <p:nvPr/>
        </p:nvSpPr>
        <p:spPr>
          <a:xfrm>
            <a:off x="1924473" y="10936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Minus 19"/>
          <p:cNvSpPr/>
          <p:nvPr/>
        </p:nvSpPr>
        <p:spPr>
          <a:xfrm>
            <a:off x="2219672" y="10936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Minus 20"/>
          <p:cNvSpPr/>
          <p:nvPr/>
        </p:nvSpPr>
        <p:spPr>
          <a:xfrm>
            <a:off x="2541840" y="109363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99592" y="836712"/>
            <a:ext cx="2959347" cy="69626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COUNTER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8" y="1772816"/>
            <a:ext cx="2469998" cy="24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2664296" cy="26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36">
            <a:off x="1817543" y="4059961"/>
            <a:ext cx="2556045" cy="234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1021939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330622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652790" y="1332928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974958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297126" y="133394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619294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Minus 14"/>
          <p:cNvSpPr/>
          <p:nvPr/>
        </p:nvSpPr>
        <p:spPr>
          <a:xfrm>
            <a:off x="2941462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465">
            <a:off x="5401895" y="941383"/>
            <a:ext cx="29110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5456" y="998434"/>
            <a:ext cx="2592288" cy="5760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206" y="675724"/>
            <a:ext cx="7266349" cy="1097092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STAINED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93" y="4040821"/>
            <a:ext cx="2304256" cy="231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6838">
            <a:off x="462078" y="2041441"/>
            <a:ext cx="2407965" cy="23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84" y="692696"/>
            <a:ext cx="2574609" cy="254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798">
            <a:off x="5300717" y="3717903"/>
            <a:ext cx="2415530" cy="241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inus 4"/>
          <p:cNvSpPr/>
          <p:nvPr/>
        </p:nvSpPr>
        <p:spPr>
          <a:xfrm>
            <a:off x="860855" y="1412776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183023" y="1403454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504976" y="1412776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827144" y="1403454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149312" y="1403454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453151" y="1412776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Minus 14"/>
          <p:cNvSpPr/>
          <p:nvPr/>
        </p:nvSpPr>
        <p:spPr>
          <a:xfrm>
            <a:off x="2775319" y="1403454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5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99592" y="836712"/>
            <a:ext cx="2520280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REFLECT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7161"/>
            <a:ext cx="2374311" cy="236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61603"/>
            <a:ext cx="2355726" cy="24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179">
            <a:off x="2421873" y="3871161"/>
            <a:ext cx="2374386" cy="23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086">
            <a:off x="4083594" y="631166"/>
            <a:ext cx="2388402" cy="245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1021939" y="13194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370964" y="13194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693132" y="13194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998648" y="13194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320816" y="13194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680562" y="13194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Minus 14"/>
          <p:cNvSpPr/>
          <p:nvPr/>
        </p:nvSpPr>
        <p:spPr>
          <a:xfrm>
            <a:off x="3017500" y="13194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27584" y="833173"/>
            <a:ext cx="2804209" cy="64807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383" y="692696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MARBLE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6901"/>
            <a:ext cx="239066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377">
            <a:off x="6338758" y="2277334"/>
            <a:ext cx="2354188" cy="233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9501">
            <a:off x="544947" y="2295869"/>
            <a:ext cx="2361371" cy="23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53" y="3717032"/>
            <a:ext cx="2452375" cy="24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1021939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344107" y="1322593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666275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2047795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369963" y="1331915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709742" y="1319523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3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21794" y="666637"/>
            <a:ext cx="3054078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BUNDLE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798">
            <a:off x="517088" y="1962784"/>
            <a:ext cx="2582763" cy="26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537">
            <a:off x="6093023" y="2143025"/>
            <a:ext cx="2585467" cy="25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4758"/>
            <a:ext cx="2520280" cy="253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520280" cy="25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672559" y="11575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967833" y="11575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290001" y="11575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611851" y="11575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1948833" y="11575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inus 13"/>
          <p:cNvSpPr/>
          <p:nvPr/>
        </p:nvSpPr>
        <p:spPr>
          <a:xfrm>
            <a:off x="2257236" y="1157581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4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28778" y="620688"/>
            <a:ext cx="2734856" cy="5760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667" y="446482"/>
            <a:ext cx="7125113" cy="924475"/>
          </a:xfrm>
        </p:spPr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ORGAN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583">
            <a:off x="4565155" y="3454898"/>
            <a:ext cx="2662490" cy="26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0" y="3789039"/>
            <a:ext cx="2733227" cy="268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217">
            <a:off x="5597789" y="592636"/>
            <a:ext cx="2652565" cy="26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751">
            <a:off x="2158284" y="1267798"/>
            <a:ext cx="2376264" cy="238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753241" y="103503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inus 9"/>
          <p:cNvSpPr/>
          <p:nvPr/>
        </p:nvSpPr>
        <p:spPr>
          <a:xfrm>
            <a:off x="1061644" y="103503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Minus 10"/>
          <p:cNvSpPr/>
          <p:nvPr/>
        </p:nvSpPr>
        <p:spPr>
          <a:xfrm>
            <a:off x="1383812" y="103503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Minus 11"/>
          <p:cNvSpPr/>
          <p:nvPr/>
        </p:nvSpPr>
        <p:spPr>
          <a:xfrm>
            <a:off x="1719109" y="103503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Minus 12"/>
          <p:cNvSpPr/>
          <p:nvPr/>
        </p:nvSpPr>
        <p:spPr>
          <a:xfrm>
            <a:off x="2041277" y="1035030"/>
            <a:ext cx="322168" cy="161722"/>
          </a:xfrm>
          <a:prstGeom prst="mathMinu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TC101972873[[fn=Léto]]</Template>
  <TotalTime>609</TotalTime>
  <Words>265</Words>
  <Application>Microsoft Office PowerPoint</Application>
  <PresentationFormat>Předvádění na obrazovce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Summer</vt:lpstr>
      <vt:lpstr>4 Pictures 1 Word</vt:lpstr>
      <vt:lpstr>ANTIQUE</vt:lpstr>
      <vt:lpstr>COURSE</vt:lpstr>
      <vt:lpstr>COUNTER</vt:lpstr>
      <vt:lpstr>STAINED</vt:lpstr>
      <vt:lpstr>REFLECT</vt:lpstr>
      <vt:lpstr>MARBLE</vt:lpstr>
      <vt:lpstr>BUNDLE</vt:lpstr>
      <vt:lpstr>ORGAN</vt:lpstr>
      <vt:lpstr>RUMBLE</vt:lpstr>
      <vt:lpstr>COVER</vt:lpstr>
      <vt:lpstr>MODEL</vt:lpstr>
      <vt:lpstr>SPIRIT</vt:lpstr>
      <vt:lpstr>CHILLED</vt:lpstr>
      <vt:lpstr>STACKED</vt:lpstr>
      <vt:lpstr>SNAP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Pictures 1 Word</dc:title>
  <dc:creator>KACKA</dc:creator>
  <cp:lastModifiedBy>KACKA</cp:lastModifiedBy>
  <cp:revision>10</cp:revision>
  <dcterms:created xsi:type="dcterms:W3CDTF">2014-03-27T05:38:09Z</dcterms:created>
  <dcterms:modified xsi:type="dcterms:W3CDTF">2014-03-27T15:51:16Z</dcterms:modified>
</cp:coreProperties>
</file>