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4" r:id="rId3"/>
    <p:sldId id="276" r:id="rId4"/>
    <p:sldId id="281" r:id="rId5"/>
    <p:sldId id="266" r:id="rId6"/>
    <p:sldId id="268" r:id="rId7"/>
    <p:sldId id="282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29.03.2016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29.03.2016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7988" y="548681"/>
            <a:ext cx="9402969" cy="3528391"/>
          </a:xfrm>
        </p:spPr>
        <p:txBody>
          <a:bodyPr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600" b="1" baseline="0" dirty="0" smtClean="0">
                <a:solidFill>
                  <a:srgbClr val="374C81"/>
                </a:solidFill>
                <a:latin typeface="Copperplate Gothic Light" pitchFamily="34" charset="0"/>
              </a:rPr>
              <a:t>Schools around the world</a:t>
            </a:r>
            <a:endParaRPr lang="ru-RU" sz="6600" b="1" baseline="0" dirty="0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800" b="0" i="0" dirty="0" smtClean="0">
                <a:solidFill>
                  <a:srgbClr val="374C81"/>
                </a:solidFill>
              </a:rPr>
              <a:t>Spotlight 10, Module 3a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TIPES OF THE SCHOOLS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919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693813" y="1556792"/>
            <a:ext cx="5040560" cy="4615408"/>
          </a:xfrm>
        </p:spPr>
        <p:txBody>
          <a:bodyPr>
            <a:normAutofit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 boarding school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 single-sex school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dirty="0" smtClean="0">
                <a:solidFill>
                  <a:srgbClr val="374C81"/>
                </a:solidFill>
                <a:latin typeface="Century Gothic"/>
              </a:rPr>
              <a:t>A co-educational school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 state school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dirty="0" smtClean="0">
                <a:solidFill>
                  <a:srgbClr val="374C81"/>
                </a:solidFill>
                <a:latin typeface="Century Gothic"/>
              </a:rPr>
              <a:t>A  private school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3200" b="1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A specialist school</a:t>
            </a:r>
            <a:r>
              <a:rPr lang="ru-RU" sz="32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.</a:t>
            </a:r>
            <a:endParaRPr lang="ru-RU" sz="32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919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814493" y="1628800"/>
            <a:ext cx="4460170" cy="454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for boys and girls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students go for a practical reason ( ex. To become an actor)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for only boys and girls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owned by the government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which students live in during school  term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 school you usually have to pay to go to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26260" y="1844824"/>
            <a:ext cx="2592288" cy="3096344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42284" y="2564904"/>
            <a:ext cx="2448272" cy="1008112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582244" y="1916832"/>
            <a:ext cx="2736304" cy="1440160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62164" y="4221088"/>
            <a:ext cx="3312368" cy="288032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66220" y="5085184"/>
            <a:ext cx="2952328" cy="720080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798268" y="2636912"/>
            <a:ext cx="2376264" cy="3240360"/>
          </a:xfrm>
          <a:prstGeom prst="straightConnector1">
            <a:avLst/>
          </a:prstGeom>
          <a:ln w="127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What is true for your school?</a:t>
            </a:r>
            <a:endParaRPr lang="ru-RU" sz="6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97868" y="1340768"/>
            <a:ext cx="10801199" cy="525658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There are lots of rules.(to wear a uniform, to be polite)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Facilities and equipment are good.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 teachers are strict.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Students are motivated.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There are a selection of unusual subjects to choose from.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Students sit a lot of exams.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Most students take part in extra-curricular activities.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Students get a lot of homework.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Most students live nearby.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8" y="1700808"/>
            <a:ext cx="11186480" cy="439248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“ ! ”- I like the idea.</a:t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“ V ”- I don’t like the idea.</a:t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 “ ?”- I don’t understand it.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32657"/>
            <a:ext cx="7008574" cy="100811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Reading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97868" y="476672"/>
          <a:ext cx="9937104" cy="583264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68552"/>
                <a:gridCol w="4968552"/>
              </a:tblGrid>
              <a:tr h="1153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Topic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SCHOOL</a:t>
                      </a:r>
                      <a:endParaRPr lang="ru-RU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3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Two adjectives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Three</a:t>
                      </a:r>
                      <a:r>
                        <a:rPr lang="en-US" sz="3200" b="1" baseline="0" dirty="0" smtClean="0"/>
                        <a:t> a</a:t>
                      </a:r>
                      <a:r>
                        <a:rPr lang="en-US" sz="3200" b="1" dirty="0" smtClean="0"/>
                        <a:t>ctions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Your relation to the topic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0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The equivalent of the topic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HOMETASK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IMAGINE THAT YOU ARE A NEWSPAPER CORRESPONDENT AND WRITE A SHORT ARTICLE ABOUT YOUR SCHOOL (40-80 words).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templated.ru]_shablon-powerpoint-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[templated.ru]_shablon-powerpoint-Stopka-knig</Template>
  <TotalTime>0</TotalTime>
  <Words>207</Words>
  <Application>Microsoft Office PowerPoint</Application>
  <PresentationFormat>Произвольный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[templated.ru]_shablon-powerpoint-Stopka-knig</vt:lpstr>
      <vt:lpstr>Schools around the world</vt:lpstr>
      <vt:lpstr>THE TIPES OF THE SCHOOLS</vt:lpstr>
      <vt:lpstr>What is true for your school?</vt:lpstr>
      <vt:lpstr>“ ! ”- I like the idea.  “ V ”- I don’t like the idea.   “ ?”- I don’t understand it.</vt:lpstr>
      <vt:lpstr>Слайд 5</vt:lpstr>
      <vt:lpstr>HOMETASK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2013-11-18T17:23:14Z</dcterms:created>
  <dcterms:modified xsi:type="dcterms:W3CDTF">2016-03-29T16:37:23Z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